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4" r:id="rId2"/>
  </p:sldMasterIdLst>
  <p:notesMasterIdLst>
    <p:notesMasterId r:id="rId8"/>
  </p:notesMasterIdLst>
  <p:handoutMasterIdLst>
    <p:handoutMasterId r:id="rId9"/>
  </p:handoutMasterIdLst>
  <p:sldIdLst>
    <p:sldId id="267" r:id="rId3"/>
    <p:sldId id="264" r:id="rId4"/>
    <p:sldId id="307" r:id="rId5"/>
    <p:sldId id="306" r:id="rId6"/>
    <p:sldId id="281" r:id="rId7"/>
  </p:sldIdLst>
  <p:sldSz cx="9144000" cy="6858000" type="screen4x3"/>
  <p:notesSz cx="6858000" cy="9144000"/>
  <p:defaultTextStyle>
    <a:defPPr>
      <a:defRPr lang="fr-FR"/>
    </a:defPPr>
    <a:lvl1pPr marL="0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45714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183669"/>
    <a:srgbClr val="35ABC3"/>
    <a:srgbClr val="1CD3F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19" autoAdjust="0"/>
  </p:normalViewPr>
  <p:slideViewPr>
    <p:cSldViewPr snapToGrid="0" snapToObjects="1">
      <p:cViewPr varScale="1">
        <p:scale>
          <a:sx n="95" d="100"/>
          <a:sy n="95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F1C526-7CA8-3B46-9CDE-A4009CEA3ACB}" type="doc">
      <dgm:prSet loTypeId="urn:microsoft.com/office/officeart/2005/8/layout/chart3" loCatId="" qsTypeId="urn:microsoft.com/office/officeart/2005/8/quickstyle/simple4" qsCatId="simple" csTypeId="urn:microsoft.com/office/officeart/2005/8/colors/accent1_2" csCatId="accent1" phldr="1"/>
      <dgm:spPr>
        <a:scene3d>
          <a:camera prst="orthographicFront"/>
          <a:lightRig rig="threePt" dir="t"/>
        </a:scene3d>
      </dgm:spPr>
    </dgm:pt>
    <dgm:pt modelId="{8C4691C4-6A34-CF4E-820F-20D19B5AA5DD}">
      <dgm:prSet phldrT="[Texte]" custT="1"/>
      <dgm:spPr>
        <a:solidFill>
          <a:srgbClr val="83B6C6"/>
        </a:solidFill>
        <a:ln>
          <a:solidFill>
            <a:schemeClr val="bg1"/>
          </a:solidFill>
        </a:ln>
        <a:effectLst/>
      </dgm:spPr>
      <dgm:t>
        <a:bodyPr/>
        <a:lstStyle/>
        <a:p>
          <a:r>
            <a:rPr lang="fr-FR" sz="1200" dirty="0" smtClean="0">
              <a:solidFill>
                <a:srgbClr val="1B447D"/>
              </a:solidFill>
            </a:rPr>
            <a:t> </a:t>
          </a:r>
          <a:r>
            <a:rPr lang="fr-FR" sz="1600" dirty="0" smtClean="0">
              <a:solidFill>
                <a:srgbClr val="1B447D"/>
              </a:solidFill>
            </a:rPr>
            <a:t>Relations de travail et climat social</a:t>
          </a:r>
          <a:endParaRPr lang="fr-FR" sz="1600" dirty="0">
            <a:solidFill>
              <a:srgbClr val="1B447D"/>
            </a:solidFill>
          </a:endParaRPr>
        </a:p>
      </dgm:t>
    </dgm:pt>
    <dgm:pt modelId="{0399A566-FE01-9940-B65E-FD3B9CC63439}" type="parTrans" cxnId="{C07D3DB1-0DD3-FC4B-A677-5E83BA0D4EF6}">
      <dgm:prSet/>
      <dgm:spPr/>
      <dgm:t>
        <a:bodyPr/>
        <a:lstStyle/>
        <a:p>
          <a:endParaRPr lang="fr-FR"/>
        </a:p>
      </dgm:t>
    </dgm:pt>
    <dgm:pt modelId="{9A5ECE2C-CF88-6343-8F34-D1C2065FBC05}" type="sibTrans" cxnId="{C07D3DB1-0DD3-FC4B-A677-5E83BA0D4EF6}">
      <dgm:prSet/>
      <dgm:spPr/>
      <dgm:t>
        <a:bodyPr/>
        <a:lstStyle/>
        <a:p>
          <a:endParaRPr lang="fr-FR"/>
        </a:p>
      </dgm:t>
    </dgm:pt>
    <dgm:pt modelId="{46984553-AE50-DE40-A4BF-703C76A778B5}">
      <dgm:prSet phldrT="[Texte]" custT="1"/>
      <dgm:spPr>
        <a:solidFill>
          <a:srgbClr val="CABFDC"/>
        </a:solidFill>
        <a:ln>
          <a:solidFill>
            <a:srgbClr val="FFFFFF"/>
          </a:solidFill>
        </a:ln>
        <a:effectLst/>
      </dgm:spPr>
      <dgm:t>
        <a:bodyPr/>
        <a:lstStyle/>
        <a:p>
          <a:r>
            <a:rPr lang="fr-FR" sz="1200" dirty="0" smtClean="0">
              <a:solidFill>
                <a:srgbClr val="1B447D"/>
              </a:solidFill>
            </a:rPr>
            <a:t> </a:t>
          </a:r>
          <a:r>
            <a:rPr lang="fr-FR" sz="1600" dirty="0" smtClean="0">
              <a:solidFill>
                <a:srgbClr val="1B447D"/>
              </a:solidFill>
            </a:rPr>
            <a:t>Egalité des chances</a:t>
          </a:r>
          <a:endParaRPr lang="fr-FR" sz="1600" dirty="0">
            <a:solidFill>
              <a:srgbClr val="1B447D"/>
            </a:solidFill>
          </a:endParaRPr>
        </a:p>
      </dgm:t>
    </dgm:pt>
    <dgm:pt modelId="{8B2BA11A-A6A2-4E4C-B83C-AB26D8D378B3}" type="parTrans" cxnId="{947DEEE8-1F43-8348-A99B-86B7C581CF4E}">
      <dgm:prSet/>
      <dgm:spPr/>
      <dgm:t>
        <a:bodyPr/>
        <a:lstStyle/>
        <a:p>
          <a:endParaRPr lang="fr-FR"/>
        </a:p>
      </dgm:t>
    </dgm:pt>
    <dgm:pt modelId="{ED4493CB-1A29-894A-AEF6-76644DB6BFD9}" type="sibTrans" cxnId="{947DEEE8-1F43-8348-A99B-86B7C581CF4E}">
      <dgm:prSet/>
      <dgm:spPr/>
      <dgm:t>
        <a:bodyPr/>
        <a:lstStyle/>
        <a:p>
          <a:endParaRPr lang="fr-FR"/>
        </a:p>
      </dgm:t>
    </dgm:pt>
    <dgm:pt modelId="{9557EC1A-B64C-914F-82DF-EC05545EE08E}">
      <dgm:prSet phldrT="[Texte]" custT="1"/>
      <dgm:spPr>
        <a:solidFill>
          <a:srgbClr val="BFBFBF"/>
        </a:solidFill>
        <a:ln>
          <a:solidFill>
            <a:srgbClr val="FFFFFF"/>
          </a:solidFill>
        </a:ln>
        <a:effectLst/>
      </dgm:spPr>
      <dgm:t>
        <a:bodyPr/>
        <a:lstStyle/>
        <a:p>
          <a:r>
            <a:rPr lang="fr-FR" sz="1600" dirty="0" smtClean="0">
              <a:solidFill>
                <a:srgbClr val="1B447D"/>
              </a:solidFill>
            </a:rPr>
            <a:t>Stratégie management</a:t>
          </a:r>
          <a:endParaRPr lang="fr-FR" sz="1600" dirty="0">
            <a:solidFill>
              <a:srgbClr val="1B447D"/>
            </a:solidFill>
          </a:endParaRPr>
        </a:p>
      </dgm:t>
    </dgm:pt>
    <dgm:pt modelId="{6578DBF3-AF1D-DC47-AF83-A4C3EB079BC2}" type="parTrans" cxnId="{06B63555-D109-5247-8B71-573759E0F2F4}">
      <dgm:prSet/>
      <dgm:spPr/>
      <dgm:t>
        <a:bodyPr/>
        <a:lstStyle/>
        <a:p>
          <a:endParaRPr lang="fr-FR"/>
        </a:p>
      </dgm:t>
    </dgm:pt>
    <dgm:pt modelId="{71822F8F-C1B2-C649-B9D4-E6F94AE22F40}" type="sibTrans" cxnId="{06B63555-D109-5247-8B71-573759E0F2F4}">
      <dgm:prSet/>
      <dgm:spPr/>
      <dgm:t>
        <a:bodyPr/>
        <a:lstStyle/>
        <a:p>
          <a:endParaRPr lang="fr-FR"/>
        </a:p>
      </dgm:t>
    </dgm:pt>
    <dgm:pt modelId="{5B00C6CC-13A4-4A45-96D7-7B27394AFE17}">
      <dgm:prSet phldrT="[Texte]" custT="1"/>
      <dgm:spPr>
        <a:solidFill>
          <a:srgbClr val="C5D895"/>
        </a:solidFill>
        <a:ln>
          <a:solidFill>
            <a:srgbClr val="FFFFFF"/>
          </a:solidFill>
        </a:ln>
        <a:effectLst/>
      </dgm:spPr>
      <dgm:t>
        <a:bodyPr/>
        <a:lstStyle/>
        <a:p>
          <a:r>
            <a:rPr lang="fr-FR" sz="1600" dirty="0" smtClean="0">
              <a:solidFill>
                <a:srgbClr val="1B447D"/>
              </a:solidFill>
            </a:rPr>
            <a:t>Contenu du travail</a:t>
          </a:r>
          <a:endParaRPr lang="fr-FR" sz="1600" dirty="0">
            <a:solidFill>
              <a:srgbClr val="1B447D"/>
            </a:solidFill>
          </a:endParaRPr>
        </a:p>
      </dgm:t>
    </dgm:pt>
    <dgm:pt modelId="{0D6D1398-E7F5-4D48-A7AD-117795D3C41E}" type="parTrans" cxnId="{64291E54-E6BF-F24C-97DC-4E960F4E6F8F}">
      <dgm:prSet/>
      <dgm:spPr/>
      <dgm:t>
        <a:bodyPr/>
        <a:lstStyle/>
        <a:p>
          <a:endParaRPr lang="fr-FR"/>
        </a:p>
      </dgm:t>
    </dgm:pt>
    <dgm:pt modelId="{4ADBD314-5DE6-9E43-807C-A49711875767}" type="sibTrans" cxnId="{64291E54-E6BF-F24C-97DC-4E960F4E6F8F}">
      <dgm:prSet/>
      <dgm:spPr/>
      <dgm:t>
        <a:bodyPr/>
        <a:lstStyle/>
        <a:p>
          <a:endParaRPr lang="fr-FR"/>
        </a:p>
      </dgm:t>
    </dgm:pt>
    <dgm:pt modelId="{4B77F5C4-826F-FE4B-BAF2-85B15BDFBFB6}">
      <dgm:prSet phldrT="[Texte]" custT="1"/>
      <dgm:spPr>
        <a:solidFill>
          <a:srgbClr val="A3D6FF"/>
        </a:solidFill>
        <a:ln>
          <a:solidFill>
            <a:srgbClr val="FFFFFF"/>
          </a:solidFill>
        </a:ln>
        <a:effectLst/>
      </dgm:spPr>
      <dgm:t>
        <a:bodyPr tIns="0" bIns="0" anchor="ctr" anchorCtr="0"/>
        <a:lstStyle/>
        <a:p>
          <a:pPr marL="0" indent="0">
            <a:spcAft>
              <a:spcPts val="0"/>
            </a:spcAft>
          </a:pPr>
          <a:r>
            <a:rPr lang="fr-FR" sz="1400" dirty="0" err="1" smtClean="0">
              <a:solidFill>
                <a:srgbClr val="1B447D"/>
              </a:solidFill>
            </a:rPr>
            <a:t>Dévelop</a:t>
          </a:r>
          <a:r>
            <a:rPr lang="fr-FR" sz="1400" dirty="0" err="1" smtClean="0">
              <a:solidFill>
                <a:srgbClr val="1B447D"/>
              </a:solidFill>
            </a:rPr>
            <a:t>-pement</a:t>
          </a:r>
          <a:r>
            <a:rPr lang="fr-FR" sz="1400" dirty="0" smtClean="0">
              <a:solidFill>
                <a:srgbClr val="1B447D"/>
              </a:solidFill>
            </a:rPr>
            <a:t> professionnel</a:t>
          </a:r>
          <a:endParaRPr lang="fr-FR" sz="1400" dirty="0">
            <a:solidFill>
              <a:srgbClr val="1B447D"/>
            </a:solidFill>
          </a:endParaRPr>
        </a:p>
      </dgm:t>
    </dgm:pt>
    <dgm:pt modelId="{3BBC4F4D-78FF-6F48-B095-D5BE28882EB6}" type="parTrans" cxnId="{7388D929-36AC-8D48-810F-FB6CC9703858}">
      <dgm:prSet/>
      <dgm:spPr/>
      <dgm:t>
        <a:bodyPr/>
        <a:lstStyle/>
        <a:p>
          <a:endParaRPr lang="fr-FR"/>
        </a:p>
      </dgm:t>
    </dgm:pt>
    <dgm:pt modelId="{1A353479-BD8F-2547-8445-7E518B0819B5}" type="sibTrans" cxnId="{7388D929-36AC-8D48-810F-FB6CC9703858}">
      <dgm:prSet/>
      <dgm:spPr/>
      <dgm:t>
        <a:bodyPr/>
        <a:lstStyle/>
        <a:p>
          <a:endParaRPr lang="fr-FR"/>
        </a:p>
      </dgm:t>
    </dgm:pt>
    <dgm:pt modelId="{63DDE1D6-7D7A-7647-96DD-822724F4151B}">
      <dgm:prSet custT="1"/>
      <dgm:spPr>
        <a:solidFill>
          <a:srgbClr val="B9CDE7"/>
        </a:solidFill>
      </dgm:spPr>
      <dgm:t>
        <a:bodyPr/>
        <a:lstStyle/>
        <a:p>
          <a:r>
            <a:rPr lang="fr-FR" sz="1800" dirty="0" smtClean="0">
              <a:solidFill>
                <a:srgbClr val="1B447D"/>
              </a:solidFill>
            </a:rPr>
            <a:t>Santé au travail</a:t>
          </a:r>
        </a:p>
      </dgm:t>
    </dgm:pt>
    <dgm:pt modelId="{82F3DEA6-EB2A-CA4E-A97C-1F5561B2C766}" type="parTrans" cxnId="{558A4FD0-54A7-DF47-B394-53D2725E104E}">
      <dgm:prSet/>
      <dgm:spPr/>
      <dgm:t>
        <a:bodyPr/>
        <a:lstStyle/>
        <a:p>
          <a:endParaRPr lang="fr-FR"/>
        </a:p>
      </dgm:t>
    </dgm:pt>
    <dgm:pt modelId="{31A446AD-C66D-8842-88CC-106F3448817E}" type="sibTrans" cxnId="{558A4FD0-54A7-DF47-B394-53D2725E104E}">
      <dgm:prSet/>
      <dgm:spPr/>
      <dgm:t>
        <a:bodyPr/>
        <a:lstStyle/>
        <a:p>
          <a:endParaRPr lang="fr-FR"/>
        </a:p>
      </dgm:t>
    </dgm:pt>
    <dgm:pt modelId="{EE3C34EA-A780-C54B-BE68-3C20517DEB46}" type="pres">
      <dgm:prSet presAssocID="{61F1C526-7CA8-3B46-9CDE-A4009CEA3ACB}" presName="compositeShape" presStyleCnt="0">
        <dgm:presLayoutVars>
          <dgm:chMax val="7"/>
          <dgm:dir/>
          <dgm:resizeHandles val="exact"/>
        </dgm:presLayoutVars>
      </dgm:prSet>
      <dgm:spPr/>
    </dgm:pt>
    <dgm:pt modelId="{7A37A6C8-7A4A-A549-9740-48F431CEB866}" type="pres">
      <dgm:prSet presAssocID="{61F1C526-7CA8-3B46-9CDE-A4009CEA3ACB}" presName="wedge1" presStyleLbl="node1" presStyleIdx="0" presStyleCnt="6" custLinFactNeighborX="330" custLinFactNeighborY="7721"/>
      <dgm:spPr/>
      <dgm:t>
        <a:bodyPr/>
        <a:lstStyle/>
        <a:p>
          <a:endParaRPr lang="fr-FR"/>
        </a:p>
      </dgm:t>
    </dgm:pt>
    <dgm:pt modelId="{AF699455-9050-1342-BB4D-DE1C69B99C82}" type="pres">
      <dgm:prSet presAssocID="{61F1C526-7CA8-3B46-9CDE-A4009CEA3ACB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BD3DDA-093C-D445-A86F-A6C9DF913855}" type="pres">
      <dgm:prSet presAssocID="{61F1C526-7CA8-3B46-9CDE-A4009CEA3ACB}" presName="wedge2" presStyleLbl="node1" presStyleIdx="1" presStyleCnt="6" custLinFactNeighborX="2643" custLinFactNeighborY="1665"/>
      <dgm:spPr/>
      <dgm:t>
        <a:bodyPr/>
        <a:lstStyle/>
        <a:p>
          <a:endParaRPr lang="fr-FR"/>
        </a:p>
      </dgm:t>
    </dgm:pt>
    <dgm:pt modelId="{B687C8E4-915A-D14C-9ABB-FBEA1598D8F1}" type="pres">
      <dgm:prSet presAssocID="{61F1C526-7CA8-3B46-9CDE-A4009CEA3ACB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B5D669-8A23-DC44-B9CE-E7E5F5E6C4D8}" type="pres">
      <dgm:prSet presAssocID="{61F1C526-7CA8-3B46-9CDE-A4009CEA3ACB}" presName="wedge3" presStyleLbl="node1" presStyleIdx="2" presStyleCnt="6" custScaleX="107833" custScaleY="102895" custLinFactNeighborX="333" custLinFactNeighborY="-666"/>
      <dgm:spPr/>
      <dgm:t>
        <a:bodyPr/>
        <a:lstStyle/>
        <a:p>
          <a:endParaRPr lang="fr-FR"/>
        </a:p>
      </dgm:t>
    </dgm:pt>
    <dgm:pt modelId="{1E6636EF-0192-7D40-9E51-46956D97D28E}" type="pres">
      <dgm:prSet presAssocID="{61F1C526-7CA8-3B46-9CDE-A4009CEA3ACB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A3250F-3ECC-B54F-98E3-AA1473892A87}" type="pres">
      <dgm:prSet presAssocID="{61F1C526-7CA8-3B46-9CDE-A4009CEA3ACB}" presName="wedge4" presStyleLbl="node1" presStyleIdx="3" presStyleCnt="6" custLinFactNeighborX="118" custLinFactNeighborY="1046"/>
      <dgm:spPr/>
      <dgm:t>
        <a:bodyPr/>
        <a:lstStyle/>
        <a:p>
          <a:endParaRPr lang="fr-FR"/>
        </a:p>
      </dgm:t>
    </dgm:pt>
    <dgm:pt modelId="{236C38DD-37EE-A94D-A677-11B0A2E9D568}" type="pres">
      <dgm:prSet presAssocID="{61F1C526-7CA8-3B46-9CDE-A4009CEA3ACB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FC5AEE-93AA-2E4A-947D-C8768F7A200D}" type="pres">
      <dgm:prSet presAssocID="{61F1C526-7CA8-3B46-9CDE-A4009CEA3ACB}" presName="wedge5" presStyleLbl="node1" presStyleIdx="4" presStyleCnt="6" custLinFactNeighborX="-9197" custLinFactNeighborY="171"/>
      <dgm:spPr/>
      <dgm:t>
        <a:bodyPr/>
        <a:lstStyle/>
        <a:p>
          <a:endParaRPr lang="fr-FR"/>
        </a:p>
      </dgm:t>
    </dgm:pt>
    <dgm:pt modelId="{5D18B7FC-5CD1-1E47-AF55-2EAF31D22C88}" type="pres">
      <dgm:prSet presAssocID="{61F1C526-7CA8-3B46-9CDE-A4009CEA3ACB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1C725F-39D7-9744-AB5A-0450B7920878}" type="pres">
      <dgm:prSet presAssocID="{61F1C526-7CA8-3B46-9CDE-A4009CEA3ACB}" presName="wedge6" presStyleLbl="node1" presStyleIdx="5" presStyleCnt="6" custLinFactNeighborX="3330" custLinFactNeighborY="2664"/>
      <dgm:spPr/>
      <dgm:t>
        <a:bodyPr/>
        <a:lstStyle/>
        <a:p>
          <a:endParaRPr lang="fr-FR"/>
        </a:p>
      </dgm:t>
    </dgm:pt>
    <dgm:pt modelId="{46B782B7-37BD-014F-9650-AADD7066B269}" type="pres">
      <dgm:prSet presAssocID="{61F1C526-7CA8-3B46-9CDE-A4009CEA3ACB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388D929-36AC-8D48-810F-FB6CC9703858}" srcId="{61F1C526-7CA8-3B46-9CDE-A4009CEA3ACB}" destId="{4B77F5C4-826F-FE4B-BAF2-85B15BDFBFB6}" srcOrd="2" destOrd="0" parTransId="{3BBC4F4D-78FF-6F48-B095-D5BE28882EB6}" sibTransId="{1A353479-BD8F-2547-8445-7E518B0819B5}"/>
    <dgm:cxn modelId="{6A62FD6B-8E55-B046-B4A4-C4257C9508DB}" type="presOf" srcId="{8C4691C4-6A34-CF4E-820F-20D19B5AA5DD}" destId="{AF699455-9050-1342-BB4D-DE1C69B99C82}" srcOrd="1" destOrd="0" presId="urn:microsoft.com/office/officeart/2005/8/layout/chart3"/>
    <dgm:cxn modelId="{7DCC0950-217B-5E4C-BCAD-A098BA33671B}" type="presOf" srcId="{5B00C6CC-13A4-4A45-96D7-7B27394AFE17}" destId="{EDBD3DDA-093C-D445-A86F-A6C9DF913855}" srcOrd="0" destOrd="0" presId="urn:microsoft.com/office/officeart/2005/8/layout/chart3"/>
    <dgm:cxn modelId="{558A4FD0-54A7-DF47-B394-53D2725E104E}" srcId="{61F1C526-7CA8-3B46-9CDE-A4009CEA3ACB}" destId="{63DDE1D6-7D7A-7647-96DD-822724F4151B}" srcOrd="4" destOrd="0" parTransId="{82F3DEA6-EB2A-CA4E-A97C-1F5561B2C766}" sibTransId="{31A446AD-C66D-8842-88CC-106F3448817E}"/>
    <dgm:cxn modelId="{C07D3DB1-0DD3-FC4B-A677-5E83BA0D4EF6}" srcId="{61F1C526-7CA8-3B46-9CDE-A4009CEA3ACB}" destId="{8C4691C4-6A34-CF4E-820F-20D19B5AA5DD}" srcOrd="0" destOrd="0" parTransId="{0399A566-FE01-9940-B65E-FD3B9CC63439}" sibTransId="{9A5ECE2C-CF88-6343-8F34-D1C2065FBC05}"/>
    <dgm:cxn modelId="{BE06DB34-9AE6-A340-8A25-BDEC639D002E}" type="presOf" srcId="{4B77F5C4-826F-FE4B-BAF2-85B15BDFBFB6}" destId="{7AB5D669-8A23-DC44-B9CE-E7E5F5E6C4D8}" srcOrd="0" destOrd="0" presId="urn:microsoft.com/office/officeart/2005/8/layout/chart3"/>
    <dgm:cxn modelId="{4631CC5F-19D3-1D4E-8EAE-16147097E2CD}" type="presOf" srcId="{8C4691C4-6A34-CF4E-820F-20D19B5AA5DD}" destId="{7A37A6C8-7A4A-A549-9740-48F431CEB866}" srcOrd="0" destOrd="0" presId="urn:microsoft.com/office/officeart/2005/8/layout/chart3"/>
    <dgm:cxn modelId="{8C44D4D0-68C7-9940-B64F-7458EB1E6856}" type="presOf" srcId="{61F1C526-7CA8-3B46-9CDE-A4009CEA3ACB}" destId="{EE3C34EA-A780-C54B-BE68-3C20517DEB46}" srcOrd="0" destOrd="0" presId="urn:microsoft.com/office/officeart/2005/8/layout/chart3"/>
    <dgm:cxn modelId="{AB6BD480-47F0-BB45-8BA3-9B2EF9F60E27}" type="presOf" srcId="{4B77F5C4-826F-FE4B-BAF2-85B15BDFBFB6}" destId="{1E6636EF-0192-7D40-9E51-46956D97D28E}" srcOrd="1" destOrd="0" presId="urn:microsoft.com/office/officeart/2005/8/layout/chart3"/>
    <dgm:cxn modelId="{06B63555-D109-5247-8B71-573759E0F2F4}" srcId="{61F1C526-7CA8-3B46-9CDE-A4009CEA3ACB}" destId="{9557EC1A-B64C-914F-82DF-EC05545EE08E}" srcOrd="3" destOrd="0" parTransId="{6578DBF3-AF1D-DC47-AF83-A4C3EB079BC2}" sibTransId="{71822F8F-C1B2-C649-B9D4-E6F94AE22F40}"/>
    <dgm:cxn modelId="{947DEEE8-1F43-8348-A99B-86B7C581CF4E}" srcId="{61F1C526-7CA8-3B46-9CDE-A4009CEA3ACB}" destId="{46984553-AE50-DE40-A4BF-703C76A778B5}" srcOrd="5" destOrd="0" parTransId="{8B2BA11A-A6A2-4E4C-B83C-AB26D8D378B3}" sibTransId="{ED4493CB-1A29-894A-AEF6-76644DB6BFD9}"/>
    <dgm:cxn modelId="{80CAD696-FB62-0A40-9591-74E77B0919C9}" type="presOf" srcId="{9557EC1A-B64C-914F-82DF-EC05545EE08E}" destId="{A7A3250F-3ECC-B54F-98E3-AA1473892A87}" srcOrd="0" destOrd="0" presId="urn:microsoft.com/office/officeart/2005/8/layout/chart3"/>
    <dgm:cxn modelId="{8E72173D-6289-8F42-B920-724C5EB77AA4}" type="presOf" srcId="{63DDE1D6-7D7A-7647-96DD-822724F4151B}" destId="{F6FC5AEE-93AA-2E4A-947D-C8768F7A200D}" srcOrd="0" destOrd="0" presId="urn:microsoft.com/office/officeart/2005/8/layout/chart3"/>
    <dgm:cxn modelId="{F4BC2D98-46A1-784D-ABF3-5821C3FE61B9}" type="presOf" srcId="{5B00C6CC-13A4-4A45-96D7-7B27394AFE17}" destId="{B687C8E4-915A-D14C-9ABB-FBEA1598D8F1}" srcOrd="1" destOrd="0" presId="urn:microsoft.com/office/officeart/2005/8/layout/chart3"/>
    <dgm:cxn modelId="{32E85E1F-7157-E742-ABE1-FDF5CD92CDC2}" type="presOf" srcId="{46984553-AE50-DE40-A4BF-703C76A778B5}" destId="{1A1C725F-39D7-9744-AB5A-0450B7920878}" srcOrd="0" destOrd="0" presId="urn:microsoft.com/office/officeart/2005/8/layout/chart3"/>
    <dgm:cxn modelId="{64291E54-E6BF-F24C-97DC-4E960F4E6F8F}" srcId="{61F1C526-7CA8-3B46-9CDE-A4009CEA3ACB}" destId="{5B00C6CC-13A4-4A45-96D7-7B27394AFE17}" srcOrd="1" destOrd="0" parTransId="{0D6D1398-E7F5-4D48-A7AD-117795D3C41E}" sibTransId="{4ADBD314-5DE6-9E43-807C-A49711875767}"/>
    <dgm:cxn modelId="{F8020C3A-B29B-2E49-9601-EC3F2A8AA197}" type="presOf" srcId="{46984553-AE50-DE40-A4BF-703C76A778B5}" destId="{46B782B7-37BD-014F-9650-AADD7066B269}" srcOrd="1" destOrd="0" presId="urn:microsoft.com/office/officeart/2005/8/layout/chart3"/>
    <dgm:cxn modelId="{3C81FEFB-472B-0048-8607-101AF240DAC1}" type="presOf" srcId="{63DDE1D6-7D7A-7647-96DD-822724F4151B}" destId="{5D18B7FC-5CD1-1E47-AF55-2EAF31D22C88}" srcOrd="1" destOrd="0" presId="urn:microsoft.com/office/officeart/2005/8/layout/chart3"/>
    <dgm:cxn modelId="{A1D4B9A0-AB4C-1848-ABB3-F41AFA62550E}" type="presOf" srcId="{9557EC1A-B64C-914F-82DF-EC05545EE08E}" destId="{236C38DD-37EE-A94D-A677-11B0A2E9D568}" srcOrd="1" destOrd="0" presId="urn:microsoft.com/office/officeart/2005/8/layout/chart3"/>
    <dgm:cxn modelId="{494B1BE8-BAA9-E648-BB26-40E5AC66D4E1}" type="presParOf" srcId="{EE3C34EA-A780-C54B-BE68-3C20517DEB46}" destId="{7A37A6C8-7A4A-A549-9740-48F431CEB866}" srcOrd="0" destOrd="0" presId="urn:microsoft.com/office/officeart/2005/8/layout/chart3"/>
    <dgm:cxn modelId="{E6629A14-1C10-C74C-BD46-BEAF39E8DEFA}" type="presParOf" srcId="{EE3C34EA-A780-C54B-BE68-3C20517DEB46}" destId="{AF699455-9050-1342-BB4D-DE1C69B99C82}" srcOrd="1" destOrd="0" presId="urn:microsoft.com/office/officeart/2005/8/layout/chart3"/>
    <dgm:cxn modelId="{773FA0F5-19CD-A24D-80EF-5802122F8259}" type="presParOf" srcId="{EE3C34EA-A780-C54B-BE68-3C20517DEB46}" destId="{EDBD3DDA-093C-D445-A86F-A6C9DF913855}" srcOrd="2" destOrd="0" presId="urn:microsoft.com/office/officeart/2005/8/layout/chart3"/>
    <dgm:cxn modelId="{9324EABB-039A-CA46-BE2A-29953D77FCA4}" type="presParOf" srcId="{EE3C34EA-A780-C54B-BE68-3C20517DEB46}" destId="{B687C8E4-915A-D14C-9ABB-FBEA1598D8F1}" srcOrd="3" destOrd="0" presId="urn:microsoft.com/office/officeart/2005/8/layout/chart3"/>
    <dgm:cxn modelId="{0A60B232-D7C3-8444-AB99-0602CD246988}" type="presParOf" srcId="{EE3C34EA-A780-C54B-BE68-3C20517DEB46}" destId="{7AB5D669-8A23-DC44-B9CE-E7E5F5E6C4D8}" srcOrd="4" destOrd="0" presId="urn:microsoft.com/office/officeart/2005/8/layout/chart3"/>
    <dgm:cxn modelId="{BA062295-B1E0-9D42-A57F-C8DE5595701A}" type="presParOf" srcId="{EE3C34EA-A780-C54B-BE68-3C20517DEB46}" destId="{1E6636EF-0192-7D40-9E51-46956D97D28E}" srcOrd="5" destOrd="0" presId="urn:microsoft.com/office/officeart/2005/8/layout/chart3"/>
    <dgm:cxn modelId="{FAE38C24-5DCE-184B-B60E-42E794895466}" type="presParOf" srcId="{EE3C34EA-A780-C54B-BE68-3C20517DEB46}" destId="{A7A3250F-3ECC-B54F-98E3-AA1473892A87}" srcOrd="6" destOrd="0" presId="urn:microsoft.com/office/officeart/2005/8/layout/chart3"/>
    <dgm:cxn modelId="{78E3158A-E51E-A747-B093-0684C34F8F02}" type="presParOf" srcId="{EE3C34EA-A780-C54B-BE68-3C20517DEB46}" destId="{236C38DD-37EE-A94D-A677-11B0A2E9D568}" srcOrd="7" destOrd="0" presId="urn:microsoft.com/office/officeart/2005/8/layout/chart3"/>
    <dgm:cxn modelId="{B1578065-76AE-2D42-A751-1473EE59BA93}" type="presParOf" srcId="{EE3C34EA-A780-C54B-BE68-3C20517DEB46}" destId="{F6FC5AEE-93AA-2E4A-947D-C8768F7A200D}" srcOrd="8" destOrd="0" presId="urn:microsoft.com/office/officeart/2005/8/layout/chart3"/>
    <dgm:cxn modelId="{3480A433-9AEE-2744-AC28-9B5D763457E8}" type="presParOf" srcId="{EE3C34EA-A780-C54B-BE68-3C20517DEB46}" destId="{5D18B7FC-5CD1-1E47-AF55-2EAF31D22C88}" srcOrd="9" destOrd="0" presId="urn:microsoft.com/office/officeart/2005/8/layout/chart3"/>
    <dgm:cxn modelId="{E4D57AAD-D940-834D-A4DB-A4A8D4D4D456}" type="presParOf" srcId="{EE3C34EA-A780-C54B-BE68-3C20517DEB46}" destId="{1A1C725F-39D7-9744-AB5A-0450B7920878}" srcOrd="10" destOrd="0" presId="urn:microsoft.com/office/officeart/2005/8/layout/chart3"/>
    <dgm:cxn modelId="{ACEF05DA-F1CA-4045-9841-FEF6B5CACE3E}" type="presParOf" srcId="{EE3C34EA-A780-C54B-BE68-3C20517DEB46}" destId="{46B782B7-37BD-014F-9650-AADD7066B269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13BA55-CDAF-FF45-9FBE-C0E586EDE1E7}" type="doc">
      <dgm:prSet loTypeId="urn:microsoft.com/office/officeart/2005/8/layout/radial3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19E3291C-8D49-8F49-B688-1C4B4C274786}">
      <dgm:prSet phldrT="[Texte]" custT="1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fr-FR" sz="3200" b="1" dirty="0" smtClean="0">
              <a:solidFill>
                <a:srgbClr val="254061"/>
              </a:solidFill>
            </a:rPr>
            <a:t>RSE</a:t>
          </a:r>
          <a:endParaRPr lang="fr-FR" sz="3200" b="1" dirty="0">
            <a:solidFill>
              <a:srgbClr val="254061"/>
            </a:solidFill>
          </a:endParaRPr>
        </a:p>
      </dgm:t>
    </dgm:pt>
    <dgm:pt modelId="{7E5EF429-0904-8B44-ABAA-D493D371755E}" type="parTrans" cxnId="{76546C2B-10B4-BC4B-AA97-3C308D9A8B49}">
      <dgm:prSet/>
      <dgm:spPr/>
      <dgm:t>
        <a:bodyPr/>
        <a:lstStyle/>
        <a:p>
          <a:endParaRPr lang="fr-FR"/>
        </a:p>
      </dgm:t>
    </dgm:pt>
    <dgm:pt modelId="{4CC291AC-543B-0E4E-9815-2E3B33D07485}" type="sibTrans" cxnId="{76546C2B-10B4-BC4B-AA97-3C308D9A8B49}">
      <dgm:prSet/>
      <dgm:spPr/>
      <dgm:t>
        <a:bodyPr/>
        <a:lstStyle/>
        <a:p>
          <a:endParaRPr lang="fr-FR"/>
        </a:p>
      </dgm:t>
    </dgm:pt>
    <dgm:pt modelId="{08940EE4-F3D4-504A-9EEF-9C44219413CE}">
      <dgm:prSet phldrT="[Texte]" custT="1"/>
      <dgm:spPr>
        <a:solidFill>
          <a:srgbClr val="F87C59">
            <a:alpha val="50000"/>
          </a:srgbClr>
        </a:solidFill>
      </dgm:spPr>
      <dgm:t>
        <a:bodyPr/>
        <a:lstStyle/>
        <a:p>
          <a:r>
            <a:rPr lang="fr-FR" sz="2000" dirty="0" smtClean="0">
              <a:solidFill>
                <a:schemeClr val="accent1">
                  <a:lumMod val="50000"/>
                </a:schemeClr>
              </a:solidFill>
            </a:rPr>
            <a:t>Social</a:t>
          </a:r>
          <a:endParaRPr lang="fr-FR" sz="2000" dirty="0">
            <a:solidFill>
              <a:schemeClr val="accent1">
                <a:lumMod val="50000"/>
              </a:schemeClr>
            </a:solidFill>
          </a:endParaRPr>
        </a:p>
      </dgm:t>
    </dgm:pt>
    <dgm:pt modelId="{88B4C0B1-0E93-C44B-8CF3-23101D5874F4}" type="parTrans" cxnId="{D22A2239-5687-2B40-91CD-42FB0ED28D7A}">
      <dgm:prSet/>
      <dgm:spPr/>
      <dgm:t>
        <a:bodyPr/>
        <a:lstStyle/>
        <a:p>
          <a:endParaRPr lang="fr-FR"/>
        </a:p>
      </dgm:t>
    </dgm:pt>
    <dgm:pt modelId="{AA538829-44B6-4344-992A-D9D2A4005CFF}" type="sibTrans" cxnId="{D22A2239-5687-2B40-91CD-42FB0ED28D7A}">
      <dgm:prSet/>
      <dgm:spPr/>
      <dgm:t>
        <a:bodyPr/>
        <a:lstStyle/>
        <a:p>
          <a:endParaRPr lang="fr-FR"/>
        </a:p>
      </dgm:t>
    </dgm:pt>
    <dgm:pt modelId="{F2E7EAFB-E7B0-234D-9A3F-08565B062C40}">
      <dgm:prSet phldrT="[Texte]" custT="1"/>
      <dgm:spPr>
        <a:solidFill>
          <a:srgbClr val="4CD983">
            <a:alpha val="50000"/>
          </a:srgbClr>
        </a:solidFill>
      </dgm:spPr>
      <dgm:t>
        <a:bodyPr/>
        <a:lstStyle/>
        <a:p>
          <a:r>
            <a:rPr lang="fr-FR" sz="1600" dirty="0" err="1" smtClean="0">
              <a:solidFill>
                <a:schemeClr val="accent1">
                  <a:lumMod val="50000"/>
                </a:schemeClr>
              </a:solidFill>
            </a:rPr>
            <a:t>Environ-nement</a:t>
          </a:r>
          <a:endParaRPr lang="fr-FR" sz="1600" dirty="0">
            <a:solidFill>
              <a:schemeClr val="accent1">
                <a:lumMod val="50000"/>
              </a:schemeClr>
            </a:solidFill>
          </a:endParaRPr>
        </a:p>
      </dgm:t>
    </dgm:pt>
    <dgm:pt modelId="{1A1D28F6-F79C-B043-9DA4-691E557F9C9F}" type="parTrans" cxnId="{B1C32D5D-C7FE-6544-B14E-3668394F8B4D}">
      <dgm:prSet/>
      <dgm:spPr/>
      <dgm:t>
        <a:bodyPr/>
        <a:lstStyle/>
        <a:p>
          <a:endParaRPr lang="fr-FR"/>
        </a:p>
      </dgm:t>
    </dgm:pt>
    <dgm:pt modelId="{326A854A-8D40-F34E-AC74-33554AF188E3}" type="sibTrans" cxnId="{B1C32D5D-C7FE-6544-B14E-3668394F8B4D}">
      <dgm:prSet/>
      <dgm:spPr/>
      <dgm:t>
        <a:bodyPr/>
        <a:lstStyle/>
        <a:p>
          <a:endParaRPr lang="fr-FR"/>
        </a:p>
      </dgm:t>
    </dgm:pt>
    <dgm:pt modelId="{2F5F5105-6E7E-9B44-ACA9-4D0BB72A7220}">
      <dgm:prSet phldrT="[Texte]" custT="1"/>
      <dgm:spPr>
        <a:solidFill>
          <a:srgbClr val="FF2981">
            <a:alpha val="50000"/>
          </a:srgbClr>
        </a:solidFill>
      </dgm:spPr>
      <dgm:t>
        <a:bodyPr/>
        <a:lstStyle/>
        <a:p>
          <a:r>
            <a:rPr lang="fr-FR" sz="1400" dirty="0" err="1" smtClean="0">
              <a:solidFill>
                <a:schemeClr val="accent1">
                  <a:lumMod val="50000"/>
                </a:schemeClr>
              </a:solidFill>
            </a:rPr>
            <a:t>Eco-nomique</a:t>
          </a:r>
          <a:endParaRPr lang="fr-FR" sz="1400" dirty="0">
            <a:solidFill>
              <a:schemeClr val="accent1">
                <a:lumMod val="50000"/>
              </a:schemeClr>
            </a:solidFill>
          </a:endParaRPr>
        </a:p>
      </dgm:t>
    </dgm:pt>
    <dgm:pt modelId="{8843B52D-32DA-3E49-8A03-21134A249D25}" type="parTrans" cxnId="{BA9A44B0-AB50-9046-89FC-129A57FF4CF5}">
      <dgm:prSet/>
      <dgm:spPr/>
      <dgm:t>
        <a:bodyPr/>
        <a:lstStyle/>
        <a:p>
          <a:endParaRPr lang="fr-FR"/>
        </a:p>
      </dgm:t>
    </dgm:pt>
    <dgm:pt modelId="{B109D7A5-AD63-A04B-936D-9D9E4B2EFF1E}" type="sibTrans" cxnId="{BA9A44B0-AB50-9046-89FC-129A57FF4CF5}">
      <dgm:prSet/>
      <dgm:spPr/>
      <dgm:t>
        <a:bodyPr/>
        <a:lstStyle/>
        <a:p>
          <a:endParaRPr lang="fr-FR"/>
        </a:p>
      </dgm:t>
    </dgm:pt>
    <dgm:pt modelId="{11B18FC3-4829-E04F-802A-E7A2A22D872C}">
      <dgm:prSet phldrT="[Texte]" custT="1"/>
      <dgm:spPr>
        <a:solidFill>
          <a:srgbClr val="FFD740">
            <a:alpha val="50000"/>
          </a:srgbClr>
        </a:solidFill>
      </dgm:spPr>
      <dgm:t>
        <a:bodyPr/>
        <a:lstStyle/>
        <a:p>
          <a:r>
            <a:rPr lang="fr-FR" sz="1400" dirty="0" smtClean="0">
              <a:solidFill>
                <a:schemeClr val="accent1">
                  <a:lumMod val="50000"/>
                </a:schemeClr>
              </a:solidFill>
            </a:rPr>
            <a:t>Territoire</a:t>
          </a:r>
          <a:endParaRPr lang="fr-FR" sz="1400" dirty="0">
            <a:solidFill>
              <a:schemeClr val="accent1">
                <a:lumMod val="50000"/>
              </a:schemeClr>
            </a:solidFill>
          </a:endParaRPr>
        </a:p>
      </dgm:t>
    </dgm:pt>
    <dgm:pt modelId="{0B45A91B-234A-AD49-9BA8-DD5E0086CF3D}" type="parTrans" cxnId="{6BC43073-ABF1-6C4C-89F1-9EC0CAF5E52D}">
      <dgm:prSet/>
      <dgm:spPr/>
      <dgm:t>
        <a:bodyPr/>
        <a:lstStyle/>
        <a:p>
          <a:endParaRPr lang="fr-FR"/>
        </a:p>
      </dgm:t>
    </dgm:pt>
    <dgm:pt modelId="{54A36CDB-015D-784A-9ED4-940149261868}" type="sibTrans" cxnId="{6BC43073-ABF1-6C4C-89F1-9EC0CAF5E52D}">
      <dgm:prSet/>
      <dgm:spPr/>
      <dgm:t>
        <a:bodyPr/>
        <a:lstStyle/>
        <a:p>
          <a:endParaRPr lang="fr-FR"/>
        </a:p>
      </dgm:t>
    </dgm:pt>
    <dgm:pt modelId="{BD2F2406-AAC4-EC43-9290-1692E4028449}">
      <dgm:prSet custT="1"/>
      <dgm:spPr>
        <a:solidFill>
          <a:srgbClr val="1B447D">
            <a:alpha val="50000"/>
          </a:srgbClr>
        </a:solidFill>
      </dgm:spPr>
      <dgm:t>
        <a:bodyPr/>
        <a:lstStyle/>
        <a:p>
          <a:r>
            <a:rPr lang="fr-FR" sz="1800" dirty="0" err="1" smtClean="0">
              <a:solidFill>
                <a:schemeClr val="accent1">
                  <a:lumMod val="50000"/>
                </a:schemeClr>
              </a:solidFill>
            </a:rPr>
            <a:t>Gouver-nance</a:t>
          </a:r>
          <a:endParaRPr lang="fr-FR" sz="1800" dirty="0">
            <a:solidFill>
              <a:schemeClr val="accent1">
                <a:lumMod val="50000"/>
              </a:schemeClr>
            </a:solidFill>
          </a:endParaRPr>
        </a:p>
      </dgm:t>
    </dgm:pt>
    <dgm:pt modelId="{CDAE33F4-81B1-4E40-9D7F-CB86B09B7A52}" type="parTrans" cxnId="{59AFB2F2-9C3B-2446-A94B-9CD6960BD7AD}">
      <dgm:prSet/>
      <dgm:spPr/>
      <dgm:t>
        <a:bodyPr/>
        <a:lstStyle/>
        <a:p>
          <a:endParaRPr lang="fr-FR"/>
        </a:p>
      </dgm:t>
    </dgm:pt>
    <dgm:pt modelId="{1BF96B1D-76F5-7647-A60D-67509D5467B5}" type="sibTrans" cxnId="{59AFB2F2-9C3B-2446-A94B-9CD6960BD7AD}">
      <dgm:prSet/>
      <dgm:spPr/>
      <dgm:t>
        <a:bodyPr/>
        <a:lstStyle/>
        <a:p>
          <a:endParaRPr lang="fr-FR"/>
        </a:p>
      </dgm:t>
    </dgm:pt>
    <dgm:pt modelId="{64722D7D-E34E-9948-BE2B-5BBA181BFA92}" type="pres">
      <dgm:prSet presAssocID="{F113BA55-CDAF-FF45-9FBE-C0E586EDE1E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3B03D5E-A446-F646-AA97-4E1F5BF5DBF7}" type="pres">
      <dgm:prSet presAssocID="{F113BA55-CDAF-FF45-9FBE-C0E586EDE1E7}" presName="radial" presStyleCnt="0">
        <dgm:presLayoutVars>
          <dgm:animLvl val="ctr"/>
        </dgm:presLayoutVars>
      </dgm:prSet>
      <dgm:spPr/>
    </dgm:pt>
    <dgm:pt modelId="{4C7C9518-F027-274B-9962-3CC1E2312698}" type="pres">
      <dgm:prSet presAssocID="{19E3291C-8D49-8F49-B688-1C4B4C274786}" presName="centerShape" presStyleLbl="vennNode1" presStyleIdx="0" presStyleCnt="6" custScaleX="54540" custScaleY="59732" custLinFactNeighborX="-3424" custLinFactNeighborY="191"/>
      <dgm:spPr/>
      <dgm:t>
        <a:bodyPr/>
        <a:lstStyle/>
        <a:p>
          <a:endParaRPr lang="fr-FR"/>
        </a:p>
      </dgm:t>
    </dgm:pt>
    <dgm:pt modelId="{25A87991-0C0F-C040-8296-AC8F39C47D18}" type="pres">
      <dgm:prSet presAssocID="{F2E7EAFB-E7B0-234D-9A3F-08565B062C40}" presName="node" presStyleLbl="vennNode1" presStyleIdx="1" presStyleCnt="6" custScaleX="108809" custScaleY="113496" custRadScaleRad="72412" custRadScaleInc="165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E56FDB-4F93-FF47-89B6-A04120AD1B9E}" type="pres">
      <dgm:prSet presAssocID="{2F5F5105-6E7E-9B44-ACA9-4D0BB72A7220}" presName="node" presStyleLbl="vennNode1" presStyleIdx="2" presStyleCnt="6" custScaleX="110960" custScaleY="113496" custRadScaleRad="61315" custRadScaleInc="267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5F69AA4-104A-0A45-AEE8-D9EFE4190343}" type="pres">
      <dgm:prSet presAssocID="{BD2F2406-AAC4-EC43-9290-1692E4028449}" presName="node" presStyleLbl="vennNode1" presStyleIdx="3" presStyleCnt="6" custScaleX="108809" custScaleY="113496" custRadScaleRad="80333" custRadScaleInc="1387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59853D-05C2-4241-B8AA-48FA7331B9EA}" type="pres">
      <dgm:prSet presAssocID="{11B18FC3-4829-E04F-802A-E7A2A22D872C}" presName="node" presStyleLbl="vennNode1" presStyleIdx="4" presStyleCnt="6" custScaleX="108809" custScaleY="113496" custRadScaleRad="68588" custRadScaleInc="-5922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2753B7-5A48-9D4E-8DEB-F54F60AB3453}" type="pres">
      <dgm:prSet presAssocID="{08940EE4-F3D4-504A-9EEF-9C44219413CE}" presName="node" presStyleLbl="vennNode1" presStyleIdx="5" presStyleCnt="6" custScaleX="112055" custScaleY="114190" custRadScaleRad="85935" custRadScaleInc="2277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B5D0E84-2562-104F-9AF6-419A7552A83A}" type="presOf" srcId="{F113BA55-CDAF-FF45-9FBE-C0E586EDE1E7}" destId="{64722D7D-E34E-9948-BE2B-5BBA181BFA92}" srcOrd="0" destOrd="0" presId="urn:microsoft.com/office/officeart/2005/8/layout/radial3"/>
    <dgm:cxn modelId="{59AFB2F2-9C3B-2446-A94B-9CD6960BD7AD}" srcId="{19E3291C-8D49-8F49-B688-1C4B4C274786}" destId="{BD2F2406-AAC4-EC43-9290-1692E4028449}" srcOrd="2" destOrd="0" parTransId="{CDAE33F4-81B1-4E40-9D7F-CB86B09B7A52}" sibTransId="{1BF96B1D-76F5-7647-A60D-67509D5467B5}"/>
    <dgm:cxn modelId="{12576763-188C-D94A-8F31-DD6EFC8A19BA}" type="presOf" srcId="{BD2F2406-AAC4-EC43-9290-1692E4028449}" destId="{D5F69AA4-104A-0A45-AEE8-D9EFE4190343}" srcOrd="0" destOrd="0" presId="urn:microsoft.com/office/officeart/2005/8/layout/radial3"/>
    <dgm:cxn modelId="{B1C32D5D-C7FE-6544-B14E-3668394F8B4D}" srcId="{19E3291C-8D49-8F49-B688-1C4B4C274786}" destId="{F2E7EAFB-E7B0-234D-9A3F-08565B062C40}" srcOrd="0" destOrd="0" parTransId="{1A1D28F6-F79C-B043-9DA4-691E557F9C9F}" sibTransId="{326A854A-8D40-F34E-AC74-33554AF188E3}"/>
    <dgm:cxn modelId="{D22A2239-5687-2B40-91CD-42FB0ED28D7A}" srcId="{19E3291C-8D49-8F49-B688-1C4B4C274786}" destId="{08940EE4-F3D4-504A-9EEF-9C44219413CE}" srcOrd="4" destOrd="0" parTransId="{88B4C0B1-0E93-C44B-8CF3-23101D5874F4}" sibTransId="{AA538829-44B6-4344-992A-D9D2A4005CFF}"/>
    <dgm:cxn modelId="{FD34A46B-DDF9-6D4D-A458-B55791288CD9}" type="presOf" srcId="{F2E7EAFB-E7B0-234D-9A3F-08565B062C40}" destId="{25A87991-0C0F-C040-8296-AC8F39C47D18}" srcOrd="0" destOrd="0" presId="urn:microsoft.com/office/officeart/2005/8/layout/radial3"/>
    <dgm:cxn modelId="{5698F11E-ACA8-6D44-8880-EFC3393CF286}" type="presOf" srcId="{19E3291C-8D49-8F49-B688-1C4B4C274786}" destId="{4C7C9518-F027-274B-9962-3CC1E2312698}" srcOrd="0" destOrd="0" presId="urn:microsoft.com/office/officeart/2005/8/layout/radial3"/>
    <dgm:cxn modelId="{BA9A44B0-AB50-9046-89FC-129A57FF4CF5}" srcId="{19E3291C-8D49-8F49-B688-1C4B4C274786}" destId="{2F5F5105-6E7E-9B44-ACA9-4D0BB72A7220}" srcOrd="1" destOrd="0" parTransId="{8843B52D-32DA-3E49-8A03-21134A249D25}" sibTransId="{B109D7A5-AD63-A04B-936D-9D9E4B2EFF1E}"/>
    <dgm:cxn modelId="{6BC43073-ABF1-6C4C-89F1-9EC0CAF5E52D}" srcId="{19E3291C-8D49-8F49-B688-1C4B4C274786}" destId="{11B18FC3-4829-E04F-802A-E7A2A22D872C}" srcOrd="3" destOrd="0" parTransId="{0B45A91B-234A-AD49-9BA8-DD5E0086CF3D}" sibTransId="{54A36CDB-015D-784A-9ED4-940149261868}"/>
    <dgm:cxn modelId="{8F9CDB85-5E83-2543-A584-7B36DDAA194C}" type="presOf" srcId="{08940EE4-F3D4-504A-9EEF-9C44219413CE}" destId="{552753B7-5A48-9D4E-8DEB-F54F60AB3453}" srcOrd="0" destOrd="0" presId="urn:microsoft.com/office/officeart/2005/8/layout/radial3"/>
    <dgm:cxn modelId="{76546C2B-10B4-BC4B-AA97-3C308D9A8B49}" srcId="{F113BA55-CDAF-FF45-9FBE-C0E586EDE1E7}" destId="{19E3291C-8D49-8F49-B688-1C4B4C274786}" srcOrd="0" destOrd="0" parTransId="{7E5EF429-0904-8B44-ABAA-D493D371755E}" sibTransId="{4CC291AC-543B-0E4E-9815-2E3B33D07485}"/>
    <dgm:cxn modelId="{0C9FD331-C0D0-B348-B8AD-367AFE8BCA42}" type="presOf" srcId="{2F5F5105-6E7E-9B44-ACA9-4D0BB72A7220}" destId="{B6E56FDB-4F93-FF47-89B6-A04120AD1B9E}" srcOrd="0" destOrd="0" presId="urn:microsoft.com/office/officeart/2005/8/layout/radial3"/>
    <dgm:cxn modelId="{B0416DA0-4EFC-5D49-9C63-CACCA4313F56}" type="presOf" srcId="{11B18FC3-4829-E04F-802A-E7A2A22D872C}" destId="{0159853D-05C2-4241-B8AA-48FA7331B9EA}" srcOrd="0" destOrd="0" presId="urn:microsoft.com/office/officeart/2005/8/layout/radial3"/>
    <dgm:cxn modelId="{4D074A62-041D-0B48-8D60-388972D07EE7}" type="presParOf" srcId="{64722D7D-E34E-9948-BE2B-5BBA181BFA92}" destId="{F3B03D5E-A446-F646-AA97-4E1F5BF5DBF7}" srcOrd="0" destOrd="0" presId="urn:microsoft.com/office/officeart/2005/8/layout/radial3"/>
    <dgm:cxn modelId="{AA89D86C-4FC6-804D-AD53-E2B9CA9ECBAE}" type="presParOf" srcId="{F3B03D5E-A446-F646-AA97-4E1F5BF5DBF7}" destId="{4C7C9518-F027-274B-9962-3CC1E2312698}" srcOrd="0" destOrd="0" presId="urn:microsoft.com/office/officeart/2005/8/layout/radial3"/>
    <dgm:cxn modelId="{E33544E0-6320-2A43-966A-177CD25489BE}" type="presParOf" srcId="{F3B03D5E-A446-F646-AA97-4E1F5BF5DBF7}" destId="{25A87991-0C0F-C040-8296-AC8F39C47D18}" srcOrd="1" destOrd="0" presId="urn:microsoft.com/office/officeart/2005/8/layout/radial3"/>
    <dgm:cxn modelId="{05DE897B-FAB8-1543-AC53-7177BCEFE955}" type="presParOf" srcId="{F3B03D5E-A446-F646-AA97-4E1F5BF5DBF7}" destId="{B6E56FDB-4F93-FF47-89B6-A04120AD1B9E}" srcOrd="2" destOrd="0" presId="urn:microsoft.com/office/officeart/2005/8/layout/radial3"/>
    <dgm:cxn modelId="{C1056944-8250-924F-B576-962B28107E91}" type="presParOf" srcId="{F3B03D5E-A446-F646-AA97-4E1F5BF5DBF7}" destId="{D5F69AA4-104A-0A45-AEE8-D9EFE4190343}" srcOrd="3" destOrd="0" presId="urn:microsoft.com/office/officeart/2005/8/layout/radial3"/>
    <dgm:cxn modelId="{06D19928-0079-304F-9C1E-C21BC14AC4AC}" type="presParOf" srcId="{F3B03D5E-A446-F646-AA97-4E1F5BF5DBF7}" destId="{0159853D-05C2-4241-B8AA-48FA7331B9EA}" srcOrd="4" destOrd="0" presId="urn:microsoft.com/office/officeart/2005/8/layout/radial3"/>
    <dgm:cxn modelId="{8E6042D7-1992-0A48-8DB8-872C0536B97B}" type="presParOf" srcId="{F3B03D5E-A446-F646-AA97-4E1F5BF5DBF7}" destId="{552753B7-5A48-9D4E-8DEB-F54F60AB3453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7A6C8-7A4A-A549-9740-48F431CEB866}">
      <dsp:nvSpPr>
        <dsp:cNvPr id="0" name=""/>
        <dsp:cNvSpPr/>
      </dsp:nvSpPr>
      <dsp:spPr>
        <a:xfrm>
          <a:off x="662840" y="406039"/>
          <a:ext cx="2911996" cy="2911996"/>
        </a:xfrm>
        <a:prstGeom prst="pie">
          <a:avLst>
            <a:gd name="adj1" fmla="val 16200000"/>
            <a:gd name="adj2" fmla="val 19800000"/>
          </a:avLst>
        </a:prstGeom>
        <a:solidFill>
          <a:srgbClr val="83B6C6"/>
        </a:solidFill>
        <a:ln>
          <a:solidFill>
            <a:schemeClr val="bg1"/>
          </a:solidFill>
        </a:ln>
        <a:effectLst/>
        <a:scene3d>
          <a:camera prst="orthographicFron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rgbClr val="1B447D"/>
              </a:solidFill>
            </a:rPr>
            <a:t> </a:t>
          </a:r>
          <a:r>
            <a:rPr lang="fr-FR" sz="1600" kern="1200" dirty="0" smtClean="0">
              <a:solidFill>
                <a:srgbClr val="1B447D"/>
              </a:solidFill>
            </a:rPr>
            <a:t>Relations de travail et climat social</a:t>
          </a:r>
          <a:endParaRPr lang="fr-FR" sz="1600" kern="1200" dirty="0">
            <a:solidFill>
              <a:srgbClr val="1B447D"/>
            </a:solidFill>
          </a:endParaRPr>
        </a:p>
      </dsp:txBody>
      <dsp:txXfrm>
        <a:off x="2150038" y="718038"/>
        <a:ext cx="849332" cy="623999"/>
      </dsp:txXfrm>
    </dsp:sp>
    <dsp:sp modelId="{EDBD3DDA-093C-D445-A86F-A6C9DF913855}">
      <dsp:nvSpPr>
        <dsp:cNvPr id="0" name=""/>
        <dsp:cNvSpPr/>
      </dsp:nvSpPr>
      <dsp:spPr>
        <a:xfrm>
          <a:off x="643528" y="379795"/>
          <a:ext cx="2911996" cy="2911996"/>
        </a:xfrm>
        <a:prstGeom prst="pie">
          <a:avLst>
            <a:gd name="adj1" fmla="val 19800000"/>
            <a:gd name="adj2" fmla="val 1800000"/>
          </a:avLst>
        </a:prstGeom>
        <a:solidFill>
          <a:srgbClr val="C5D895"/>
        </a:solidFill>
        <a:ln>
          <a:solidFill>
            <a:srgbClr val="FFFFFF"/>
          </a:solidFill>
        </a:ln>
        <a:effectLst/>
        <a:scene3d>
          <a:camera prst="orthographicFron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rgbClr val="1B447D"/>
              </a:solidFill>
            </a:rPr>
            <a:t>Contenu du travail</a:t>
          </a:r>
          <a:endParaRPr lang="fr-FR" sz="1600" kern="1200" dirty="0">
            <a:solidFill>
              <a:srgbClr val="1B447D"/>
            </a:solidFill>
          </a:endParaRPr>
        </a:p>
      </dsp:txBody>
      <dsp:txXfrm>
        <a:off x="2636858" y="1541127"/>
        <a:ext cx="880532" cy="589332"/>
      </dsp:txXfrm>
    </dsp:sp>
    <dsp:sp modelId="{7AB5D669-8A23-DC44-B9CE-E7E5F5E6C4D8}">
      <dsp:nvSpPr>
        <dsp:cNvPr id="0" name=""/>
        <dsp:cNvSpPr/>
      </dsp:nvSpPr>
      <dsp:spPr>
        <a:xfrm>
          <a:off x="462212" y="269765"/>
          <a:ext cx="3140092" cy="2996298"/>
        </a:xfrm>
        <a:prstGeom prst="pie">
          <a:avLst>
            <a:gd name="adj1" fmla="val 1800000"/>
            <a:gd name="adj2" fmla="val 5400000"/>
          </a:avLst>
        </a:prstGeom>
        <a:solidFill>
          <a:srgbClr val="A3D6FF"/>
        </a:solidFill>
        <a:ln>
          <a:solidFill>
            <a:srgbClr val="FFFFFF"/>
          </a:solidFill>
        </a:ln>
        <a:effectLst/>
        <a:scene3d>
          <a:camera prst="orthographicFron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0" rIns="1778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1400" kern="1200" dirty="0" err="1" smtClean="0">
              <a:solidFill>
                <a:srgbClr val="1B447D"/>
              </a:solidFill>
            </a:rPr>
            <a:t>Dévelop</a:t>
          </a:r>
          <a:r>
            <a:rPr lang="fr-FR" sz="1400" kern="1200" dirty="0" err="1" smtClean="0">
              <a:solidFill>
                <a:srgbClr val="1B447D"/>
              </a:solidFill>
            </a:rPr>
            <a:t>-pement</a:t>
          </a:r>
          <a:r>
            <a:rPr lang="fr-FR" sz="1400" kern="1200" dirty="0" smtClean="0">
              <a:solidFill>
                <a:srgbClr val="1B447D"/>
              </a:solidFill>
            </a:rPr>
            <a:t> professionnel</a:t>
          </a:r>
          <a:endParaRPr lang="fr-FR" sz="1400" kern="1200" dirty="0">
            <a:solidFill>
              <a:srgbClr val="1B447D"/>
            </a:solidFill>
          </a:endParaRPr>
        </a:p>
      </dsp:txBody>
      <dsp:txXfrm>
        <a:off x="2065902" y="2302968"/>
        <a:ext cx="915860" cy="642063"/>
      </dsp:txXfrm>
    </dsp:sp>
    <dsp:sp modelId="{A7A3250F-3ECC-B54F-98E3-AA1473892A87}">
      <dsp:nvSpPr>
        <dsp:cNvPr id="0" name=""/>
        <dsp:cNvSpPr/>
      </dsp:nvSpPr>
      <dsp:spPr>
        <a:xfrm>
          <a:off x="570000" y="361770"/>
          <a:ext cx="2911996" cy="2911996"/>
        </a:xfrm>
        <a:prstGeom prst="pie">
          <a:avLst>
            <a:gd name="adj1" fmla="val 5400000"/>
            <a:gd name="adj2" fmla="val 9000000"/>
          </a:avLst>
        </a:prstGeom>
        <a:solidFill>
          <a:srgbClr val="BFBFBF"/>
        </a:solidFill>
        <a:ln>
          <a:solidFill>
            <a:srgbClr val="FFFFFF"/>
          </a:solidFill>
        </a:ln>
        <a:effectLst/>
        <a:scene3d>
          <a:camera prst="orthographicFron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rgbClr val="1B447D"/>
              </a:solidFill>
            </a:rPr>
            <a:t>Stratégie management</a:t>
          </a:r>
          <a:endParaRPr lang="fr-FR" sz="1600" kern="1200" dirty="0">
            <a:solidFill>
              <a:srgbClr val="1B447D"/>
            </a:solidFill>
          </a:endParaRPr>
        </a:p>
      </dsp:txBody>
      <dsp:txXfrm>
        <a:off x="1145466" y="2337767"/>
        <a:ext cx="849332" cy="623999"/>
      </dsp:txXfrm>
    </dsp:sp>
    <dsp:sp modelId="{F6FC5AEE-93AA-2E4A-947D-C8768F7A200D}">
      <dsp:nvSpPr>
        <dsp:cNvPr id="0" name=""/>
        <dsp:cNvSpPr/>
      </dsp:nvSpPr>
      <dsp:spPr>
        <a:xfrm>
          <a:off x="298747" y="336290"/>
          <a:ext cx="2911996" cy="2911996"/>
        </a:xfrm>
        <a:prstGeom prst="pie">
          <a:avLst>
            <a:gd name="adj1" fmla="val 9000000"/>
            <a:gd name="adj2" fmla="val 12600000"/>
          </a:avLst>
        </a:prstGeom>
        <a:solidFill>
          <a:srgbClr val="B9CDE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rgbClr val="1B447D"/>
              </a:solidFill>
            </a:rPr>
            <a:t>Santé au travail</a:t>
          </a:r>
        </a:p>
      </dsp:txBody>
      <dsp:txXfrm>
        <a:off x="343814" y="1497621"/>
        <a:ext cx="880532" cy="589332"/>
      </dsp:txXfrm>
    </dsp:sp>
    <dsp:sp modelId="{1A1C725F-39D7-9744-AB5A-0450B7920878}">
      <dsp:nvSpPr>
        <dsp:cNvPr id="0" name=""/>
        <dsp:cNvSpPr/>
      </dsp:nvSpPr>
      <dsp:spPr>
        <a:xfrm>
          <a:off x="663533" y="408886"/>
          <a:ext cx="2911996" cy="2911996"/>
        </a:xfrm>
        <a:prstGeom prst="pie">
          <a:avLst>
            <a:gd name="adj1" fmla="val 12600000"/>
            <a:gd name="adj2" fmla="val 16200000"/>
          </a:avLst>
        </a:prstGeom>
        <a:solidFill>
          <a:srgbClr val="CABFDC"/>
        </a:solidFill>
        <a:ln>
          <a:solidFill>
            <a:srgbClr val="FFFFFF"/>
          </a:solidFill>
        </a:ln>
        <a:effectLst/>
        <a:scene3d>
          <a:camera prst="orthographicFron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solidFill>
                <a:srgbClr val="1B447D"/>
              </a:solidFill>
            </a:rPr>
            <a:t> </a:t>
          </a:r>
          <a:r>
            <a:rPr lang="fr-FR" sz="1600" kern="1200" dirty="0" smtClean="0">
              <a:solidFill>
                <a:srgbClr val="1B447D"/>
              </a:solidFill>
            </a:rPr>
            <a:t>Egalité des chances</a:t>
          </a:r>
          <a:endParaRPr lang="fr-FR" sz="1600" kern="1200" dirty="0">
            <a:solidFill>
              <a:srgbClr val="1B447D"/>
            </a:solidFill>
          </a:endParaRPr>
        </a:p>
      </dsp:txBody>
      <dsp:txXfrm>
        <a:off x="1238999" y="720885"/>
        <a:ext cx="849332" cy="6239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C9518-F027-274B-9962-3CC1E2312698}">
      <dsp:nvSpPr>
        <dsp:cNvPr id="0" name=""/>
        <dsp:cNvSpPr/>
      </dsp:nvSpPr>
      <dsp:spPr>
        <a:xfrm>
          <a:off x="1136420" y="1247367"/>
          <a:ext cx="1070997" cy="1172951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dirty="0" smtClean="0">
              <a:solidFill>
                <a:srgbClr val="254061"/>
              </a:solidFill>
            </a:rPr>
            <a:t>RSE</a:t>
          </a:r>
          <a:endParaRPr lang="fr-FR" sz="3200" b="1" kern="1200" dirty="0">
            <a:solidFill>
              <a:srgbClr val="254061"/>
            </a:solidFill>
          </a:endParaRPr>
        </a:p>
      </dsp:txBody>
      <dsp:txXfrm>
        <a:off x="1293264" y="1419142"/>
        <a:ext cx="757309" cy="829401"/>
      </dsp:txXfrm>
    </dsp:sp>
    <dsp:sp modelId="{25A87991-0C0F-C040-8296-AC8F39C47D18}">
      <dsp:nvSpPr>
        <dsp:cNvPr id="0" name=""/>
        <dsp:cNvSpPr/>
      </dsp:nvSpPr>
      <dsp:spPr>
        <a:xfrm>
          <a:off x="1416183" y="366677"/>
          <a:ext cx="1068336" cy="1114355"/>
        </a:xfrm>
        <a:prstGeom prst="ellipse">
          <a:avLst/>
        </a:prstGeom>
        <a:solidFill>
          <a:srgbClr val="4CD983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>
              <a:solidFill>
                <a:schemeClr val="accent1">
                  <a:lumMod val="50000"/>
                </a:schemeClr>
              </a:solidFill>
            </a:rPr>
            <a:t>Environ-nement</a:t>
          </a:r>
          <a:endParaRPr lang="fr-FR" sz="1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572637" y="529871"/>
        <a:ext cx="755428" cy="787967"/>
      </dsp:txXfrm>
    </dsp:sp>
    <dsp:sp modelId="{B6E56FDB-4F93-FF47-89B6-A04120AD1B9E}">
      <dsp:nvSpPr>
        <dsp:cNvPr id="0" name=""/>
        <dsp:cNvSpPr/>
      </dsp:nvSpPr>
      <dsp:spPr>
        <a:xfrm>
          <a:off x="1997752" y="1289098"/>
          <a:ext cx="1089455" cy="1114355"/>
        </a:xfrm>
        <a:prstGeom prst="ellipse">
          <a:avLst/>
        </a:prstGeom>
        <a:solidFill>
          <a:srgbClr val="FF2981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err="1" smtClean="0">
              <a:solidFill>
                <a:schemeClr val="accent1">
                  <a:lumMod val="50000"/>
                </a:schemeClr>
              </a:solidFill>
            </a:rPr>
            <a:t>Eco-nomique</a:t>
          </a:r>
          <a:endParaRPr lang="fr-FR" sz="1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157299" y="1452292"/>
        <a:ext cx="770361" cy="787967"/>
      </dsp:txXfrm>
    </dsp:sp>
    <dsp:sp modelId="{D5F69AA4-104A-0A45-AEE8-D9EFE4190343}">
      <dsp:nvSpPr>
        <dsp:cNvPr id="0" name=""/>
        <dsp:cNvSpPr/>
      </dsp:nvSpPr>
      <dsp:spPr>
        <a:xfrm>
          <a:off x="303493" y="1722924"/>
          <a:ext cx="1068336" cy="1114355"/>
        </a:xfrm>
        <a:prstGeom prst="ellipse">
          <a:avLst/>
        </a:prstGeom>
        <a:solidFill>
          <a:srgbClr val="1B447D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err="1" smtClean="0">
              <a:solidFill>
                <a:schemeClr val="accent1">
                  <a:lumMod val="50000"/>
                </a:schemeClr>
              </a:solidFill>
            </a:rPr>
            <a:t>Gouver-nance</a:t>
          </a:r>
          <a:endParaRPr lang="fr-FR" sz="1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59947" y="1886118"/>
        <a:ext cx="755428" cy="787967"/>
      </dsp:txXfrm>
    </dsp:sp>
    <dsp:sp modelId="{0159853D-05C2-4241-B8AA-48FA7331B9EA}">
      <dsp:nvSpPr>
        <dsp:cNvPr id="0" name=""/>
        <dsp:cNvSpPr/>
      </dsp:nvSpPr>
      <dsp:spPr>
        <a:xfrm>
          <a:off x="1326585" y="2142085"/>
          <a:ext cx="1068336" cy="1114355"/>
        </a:xfrm>
        <a:prstGeom prst="ellipse">
          <a:avLst/>
        </a:prstGeom>
        <a:solidFill>
          <a:srgbClr val="FFD740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accent1">
                  <a:lumMod val="50000"/>
                </a:schemeClr>
              </a:solidFill>
            </a:rPr>
            <a:t>Territoire</a:t>
          </a:r>
          <a:endParaRPr lang="fr-FR" sz="1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483039" y="2305279"/>
        <a:ext cx="755428" cy="787967"/>
      </dsp:txXfrm>
    </dsp:sp>
    <dsp:sp modelId="{552753B7-5A48-9D4E-8DEB-F54F60AB3453}">
      <dsp:nvSpPr>
        <dsp:cNvPr id="0" name=""/>
        <dsp:cNvSpPr/>
      </dsp:nvSpPr>
      <dsp:spPr>
        <a:xfrm>
          <a:off x="303494" y="648177"/>
          <a:ext cx="1100206" cy="1121169"/>
        </a:xfrm>
        <a:prstGeom prst="ellipse">
          <a:avLst/>
        </a:prstGeom>
        <a:solidFill>
          <a:srgbClr val="F87C59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accent1">
                  <a:lumMod val="50000"/>
                </a:schemeClr>
              </a:solidFill>
            </a:rPr>
            <a:t>Social</a:t>
          </a:r>
          <a:endParaRPr lang="fr-FR" sz="20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64615" y="812368"/>
        <a:ext cx="777964" cy="792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58F86-627A-D44F-B09B-F5A32DFF7482}" type="datetimeFigureOut">
              <a:rPr lang="fr-FR" smtClean="0"/>
              <a:t>06/12/17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29307-6F96-9345-BB22-04B08082C45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286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6B95D-7E24-954C-B3E0-F6ECE6134F25}" type="datetimeFigureOut">
              <a:rPr lang="fr-FR" smtClean="0"/>
              <a:t>06/12/17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2058F-8AAD-0B46-8ECB-001185F044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063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4571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4571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4571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4571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4571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4571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4571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4571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23A902F-AF95-3748-9858-5C28A771609E}" type="slidenum">
              <a:rPr lang="fr-FR" sz="1200"/>
              <a:pPr/>
              <a:t>1</a:t>
            </a:fld>
            <a:endParaRPr lang="fr-F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23A902F-AF95-3748-9858-5C28A771609E}" type="slidenum">
              <a:rPr lang="fr-FR" sz="1200"/>
              <a:pPr/>
              <a:t>2</a:t>
            </a:fld>
            <a:endParaRPr lang="fr-F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23A902F-AF95-3748-9858-5C28A771609E}" type="slidenum">
              <a:rPr lang="fr-FR" sz="1200"/>
              <a:pPr/>
              <a:t>4</a:t>
            </a:fld>
            <a:endParaRPr lang="fr-FR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23A902F-AF95-3748-9858-5C28A771609E}" type="slidenum">
              <a:rPr lang="fr-FR" sz="1200"/>
              <a:pPr/>
              <a:t>5</a:t>
            </a:fld>
            <a:endParaRPr lang="fr-F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4D30-A841-9544-BC46-553B2F5C756B}" type="datetimeFigureOut">
              <a:rPr lang="fr-FR" smtClean="0"/>
              <a:t>06/12/17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6224-5E82-BF4E-A83C-DCAE4E4949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443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4D30-A841-9544-BC46-553B2F5C756B}" type="datetimeFigureOut">
              <a:rPr lang="fr-FR" smtClean="0"/>
              <a:t>06/12/17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6224-5E82-BF4E-A83C-DCAE4E4949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397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4D30-A841-9544-BC46-553B2F5C756B}" type="datetimeFigureOut">
              <a:rPr lang="fr-FR" smtClean="0"/>
              <a:t>06/12/17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6224-5E82-BF4E-A83C-DCAE4E4949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712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1556" y="807734"/>
            <a:ext cx="444200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C83D9D78-4BF6-BA46-880A-8F8EDE709ED0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004549" y="2623017"/>
            <a:ext cx="7111140" cy="2286188"/>
          </a:xfrm>
          <a:prstGeom prst="rect">
            <a:avLst/>
          </a:prstGeom>
        </p:spPr>
        <p:txBody>
          <a:bodyPr anchor="t"/>
          <a:lstStyle>
            <a:lvl1pPr marL="284366" indent="-2123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0000"/>
              <a:buFontTx/>
              <a:buBlip>
                <a:blip r:embed="rId3"/>
              </a:buBlip>
              <a:defRPr lang="fr-FR" sz="1400" smtClean="0">
                <a:solidFill>
                  <a:srgbClr val="595959"/>
                </a:solidFill>
                <a:latin typeface="Helvetica"/>
                <a:cs typeface="Helvetica"/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</a:t>
            </a:r>
            <a:r>
              <a:rPr lang="fr-FR" dirty="0" err="1" smtClean="0"/>
              <a:t>sit</a:t>
            </a:r>
            <a:r>
              <a:rPr lang="fr-FR" dirty="0" smtClean="0"/>
              <a:t> </a:t>
            </a:r>
            <a:r>
              <a:rPr lang="fr-FR" dirty="0" err="1" smtClean="0"/>
              <a:t>amet</a:t>
            </a:r>
            <a:r>
              <a:rPr lang="fr-FR" dirty="0" smtClean="0"/>
              <a:t>, </a:t>
            </a:r>
            <a:r>
              <a:rPr lang="fr-FR" dirty="0" err="1" smtClean="0"/>
              <a:t>consectetur</a:t>
            </a:r>
            <a:r>
              <a:rPr lang="fr-FR" dirty="0" smtClean="0"/>
              <a:t> </a:t>
            </a:r>
            <a:r>
              <a:rPr lang="fr-FR" dirty="0" err="1" smtClean="0"/>
              <a:t>adipiscing</a:t>
            </a:r>
            <a:r>
              <a:rPr lang="fr-FR" dirty="0" smtClean="0"/>
              <a:t> </a:t>
            </a:r>
            <a:r>
              <a:rPr lang="fr-FR" dirty="0" err="1" smtClean="0"/>
              <a:t>elit</a:t>
            </a:r>
            <a:r>
              <a:rPr lang="fr-FR" dirty="0" smtClean="0"/>
              <a:t>. Sed non </a:t>
            </a:r>
            <a:r>
              <a:rPr lang="fr-FR" dirty="0" err="1" smtClean="0"/>
              <a:t>lectus</a:t>
            </a:r>
            <a:r>
              <a:rPr lang="fr-FR" dirty="0" smtClean="0"/>
              <a:t> id </a:t>
            </a:r>
            <a:r>
              <a:rPr lang="fr-FR" dirty="0" err="1" smtClean="0"/>
              <a:t>purus</a:t>
            </a:r>
            <a:r>
              <a:rPr lang="fr-FR" dirty="0" smtClean="0"/>
              <a:t> </a:t>
            </a:r>
            <a:r>
              <a:rPr lang="fr-FR" dirty="0" err="1" smtClean="0"/>
              <a:t>accumsan</a:t>
            </a:r>
            <a:r>
              <a:rPr lang="fr-FR" dirty="0" smtClean="0"/>
              <a:t> </a:t>
            </a:r>
            <a:r>
              <a:rPr lang="fr-FR" dirty="0" err="1" smtClean="0"/>
              <a:t>condimentum</a:t>
            </a:r>
            <a:r>
              <a:rPr lang="fr-FR" dirty="0" smtClean="0"/>
              <a:t> </a:t>
            </a:r>
            <a:r>
              <a:rPr lang="fr-FR" dirty="0" err="1" smtClean="0"/>
              <a:t>vel</a:t>
            </a:r>
            <a:r>
              <a:rPr lang="fr-FR" dirty="0" smtClean="0"/>
              <a:t> in sem. </a:t>
            </a:r>
            <a:r>
              <a:rPr lang="fr-FR" dirty="0" err="1" smtClean="0"/>
              <a:t>Donec</a:t>
            </a:r>
            <a:r>
              <a:rPr lang="fr-FR" dirty="0" smtClean="0"/>
              <a:t> est </a:t>
            </a:r>
            <a:r>
              <a:rPr lang="fr-FR" dirty="0" err="1" smtClean="0"/>
              <a:t>purus</a:t>
            </a:r>
            <a:r>
              <a:rPr lang="fr-FR" dirty="0" smtClean="0"/>
              <a:t>, </a:t>
            </a:r>
            <a:r>
              <a:rPr lang="fr-FR" dirty="0" err="1" smtClean="0"/>
              <a:t>sodales</a:t>
            </a:r>
            <a:r>
              <a:rPr lang="fr-FR" dirty="0" smtClean="0"/>
              <a:t> nec </a:t>
            </a:r>
            <a:r>
              <a:rPr lang="fr-FR" dirty="0" err="1" smtClean="0"/>
              <a:t>venenatis</a:t>
            </a:r>
            <a:r>
              <a:rPr lang="fr-FR" dirty="0" smtClean="0"/>
              <a:t> in, </a:t>
            </a:r>
            <a:r>
              <a:rPr lang="fr-FR" dirty="0" err="1" smtClean="0"/>
              <a:t>varius</a:t>
            </a:r>
            <a:r>
              <a:rPr lang="fr-FR" dirty="0" smtClean="0"/>
              <a:t> in ante. Suspendisse eu magna eu </a:t>
            </a:r>
            <a:r>
              <a:rPr lang="fr-FR" dirty="0" err="1" smtClean="0"/>
              <a:t>felis</a:t>
            </a:r>
            <a:r>
              <a:rPr lang="fr-FR" dirty="0" smtClean="0"/>
              <a:t> </a:t>
            </a:r>
            <a:r>
              <a:rPr lang="fr-FR" dirty="0" err="1" smtClean="0"/>
              <a:t>molestie</a:t>
            </a:r>
            <a:r>
              <a:rPr lang="fr-FR" dirty="0" smtClean="0"/>
              <a:t> </a:t>
            </a:r>
            <a:r>
              <a:rPr lang="fr-FR" dirty="0" err="1" smtClean="0"/>
              <a:t>aliquam</a:t>
            </a:r>
            <a:r>
              <a:rPr lang="fr-FR" dirty="0" smtClean="0"/>
              <a:t> et </a:t>
            </a:r>
            <a:r>
              <a:rPr lang="fr-FR" dirty="0" err="1" smtClean="0"/>
              <a:t>ac</a:t>
            </a:r>
            <a:r>
              <a:rPr lang="fr-FR" dirty="0" smtClean="0"/>
              <a:t> </a:t>
            </a:r>
            <a:r>
              <a:rPr lang="fr-FR" dirty="0" err="1" smtClean="0"/>
              <a:t>felis</a:t>
            </a:r>
            <a:r>
              <a:rPr lang="fr-FR" dirty="0" smtClean="0"/>
              <a:t>. </a:t>
            </a:r>
            <a:r>
              <a:rPr lang="fr-FR" dirty="0" err="1" smtClean="0"/>
              <a:t>Morbi</a:t>
            </a:r>
            <a:r>
              <a:rPr lang="fr-FR" dirty="0" smtClean="0"/>
              <a:t> </a:t>
            </a:r>
            <a:r>
              <a:rPr lang="fr-FR" dirty="0" err="1" smtClean="0"/>
              <a:t>ullamcorper</a:t>
            </a:r>
            <a:r>
              <a:rPr lang="fr-FR" dirty="0" smtClean="0"/>
              <a:t> pretium </a:t>
            </a:r>
            <a:r>
              <a:rPr lang="fr-FR" dirty="0" err="1" smtClean="0"/>
              <a:t>mauris</a:t>
            </a:r>
            <a:r>
              <a:rPr lang="fr-FR" dirty="0" smtClean="0"/>
              <a:t> at. </a:t>
            </a:r>
          </a:p>
          <a:p>
            <a:endParaRPr lang="fr-FR" dirty="0" smtClean="0"/>
          </a:p>
          <a:p>
            <a:r>
              <a:rPr lang="fr-FR" dirty="0" err="1" smtClean="0"/>
              <a:t>Proin</a:t>
            </a:r>
            <a:r>
              <a:rPr lang="fr-FR" dirty="0" smtClean="0"/>
              <a:t> </a:t>
            </a:r>
            <a:r>
              <a:rPr lang="fr-FR" dirty="0" err="1" smtClean="0"/>
              <a:t>posuere</a:t>
            </a:r>
            <a:r>
              <a:rPr lang="fr-FR" dirty="0" smtClean="0"/>
              <a:t> </a:t>
            </a:r>
            <a:r>
              <a:rPr lang="fr-FR" dirty="0" err="1" smtClean="0"/>
              <a:t>tempus</a:t>
            </a:r>
            <a:r>
              <a:rPr lang="fr-FR" dirty="0" smtClean="0"/>
              <a:t> diam, et </a:t>
            </a:r>
            <a:r>
              <a:rPr lang="fr-FR" dirty="0" err="1" smtClean="0"/>
              <a:t>sagittis</a:t>
            </a:r>
            <a:r>
              <a:rPr lang="fr-FR" dirty="0" smtClean="0"/>
              <a:t> magna </a:t>
            </a:r>
            <a:r>
              <a:rPr lang="fr-FR" dirty="0" err="1" smtClean="0"/>
              <a:t>aliquet</a:t>
            </a:r>
            <a:r>
              <a:rPr lang="fr-FR" dirty="0" smtClean="0"/>
              <a:t> a. Suspendisse </a:t>
            </a:r>
            <a:r>
              <a:rPr lang="fr-FR" dirty="0" err="1" smtClean="0"/>
              <a:t>pulvinar</a:t>
            </a:r>
            <a:r>
              <a:rPr lang="fr-FR" dirty="0" smtClean="0"/>
              <a:t> </a:t>
            </a:r>
            <a:r>
              <a:rPr lang="fr-FR" dirty="0" err="1" smtClean="0"/>
              <a:t>sem</a:t>
            </a:r>
            <a:r>
              <a:rPr lang="fr-FR" dirty="0" smtClean="0"/>
              <a:t> </a:t>
            </a:r>
            <a:r>
              <a:rPr lang="fr-FR" dirty="0" err="1" smtClean="0"/>
              <a:t>eget</a:t>
            </a:r>
            <a:r>
              <a:rPr lang="fr-FR" dirty="0" smtClean="0"/>
              <a:t> </a:t>
            </a:r>
            <a:r>
              <a:rPr lang="fr-FR" dirty="0" err="1" smtClean="0"/>
              <a:t>turpis</a:t>
            </a:r>
            <a:r>
              <a:rPr lang="fr-FR" dirty="0" smtClean="0"/>
              <a:t> </a:t>
            </a:r>
            <a:r>
              <a:rPr lang="fr-FR" dirty="0" err="1" smtClean="0"/>
              <a:t>placerat</a:t>
            </a:r>
            <a:r>
              <a:rPr lang="fr-FR" dirty="0" smtClean="0"/>
              <a:t>, </a:t>
            </a:r>
            <a:r>
              <a:rPr lang="fr-FR" dirty="0" err="1" smtClean="0"/>
              <a:t>rhoncus</a:t>
            </a:r>
            <a:r>
              <a:rPr lang="fr-FR" dirty="0" smtClean="0"/>
              <a:t> </a:t>
            </a:r>
            <a:r>
              <a:rPr lang="fr-FR" dirty="0" err="1" smtClean="0"/>
              <a:t>eros</a:t>
            </a:r>
            <a:r>
              <a:rPr lang="fr-FR" dirty="0" smtClean="0"/>
              <a:t> </a:t>
            </a:r>
            <a:r>
              <a:rPr lang="fr-FR" dirty="0" err="1" smtClean="0"/>
              <a:t>hendrerit</a:t>
            </a:r>
            <a:r>
              <a:rPr lang="fr-FR" dirty="0" smtClean="0"/>
              <a:t>. </a:t>
            </a:r>
            <a:r>
              <a:rPr lang="fr-FR" dirty="0" err="1" smtClean="0"/>
              <a:t>Donec</a:t>
            </a:r>
            <a:r>
              <a:rPr lang="fr-FR" dirty="0" smtClean="0"/>
              <a:t> </a:t>
            </a:r>
            <a:r>
              <a:rPr lang="fr-FR" dirty="0" err="1" smtClean="0"/>
              <a:t>convallis</a:t>
            </a:r>
            <a:r>
              <a:rPr lang="fr-FR" dirty="0" smtClean="0"/>
              <a:t> </a:t>
            </a:r>
            <a:r>
              <a:rPr lang="fr-FR" dirty="0" err="1" smtClean="0"/>
              <a:t>eros</a:t>
            </a:r>
            <a:r>
              <a:rPr lang="fr-FR" dirty="0" smtClean="0"/>
              <a:t> </a:t>
            </a:r>
            <a:r>
              <a:rPr lang="fr-FR" dirty="0" err="1" smtClean="0"/>
              <a:t>lacus</a:t>
            </a:r>
            <a:r>
              <a:rPr lang="fr-FR" dirty="0" smtClean="0"/>
              <a:t>, vitae </a:t>
            </a:r>
            <a:r>
              <a:rPr lang="fr-FR" dirty="0" err="1" smtClean="0"/>
              <a:t>hendrerit</a:t>
            </a:r>
            <a:r>
              <a:rPr lang="fr-FR" dirty="0" smtClean="0"/>
              <a:t> </a:t>
            </a:r>
            <a:r>
              <a:rPr lang="fr-FR" dirty="0" err="1" smtClean="0"/>
              <a:t>metus</a:t>
            </a:r>
            <a:r>
              <a:rPr lang="fr-FR" dirty="0" smtClean="0"/>
              <a:t> </a:t>
            </a:r>
            <a:r>
              <a:rPr lang="fr-FR" dirty="0" err="1" smtClean="0"/>
              <a:t>auctor</a:t>
            </a:r>
            <a:r>
              <a:rPr lang="fr-FR" dirty="0" smtClean="0"/>
              <a:t> </a:t>
            </a:r>
            <a:r>
              <a:rPr lang="fr-FR" dirty="0" err="1" smtClean="0"/>
              <a:t>iaculis</a:t>
            </a:r>
            <a:r>
              <a:rPr lang="fr-FR" dirty="0" smtClean="0"/>
              <a:t>. </a:t>
            </a:r>
            <a:r>
              <a:rPr lang="fr-FR" dirty="0" err="1" smtClean="0"/>
              <a:t>Vivamus</a:t>
            </a:r>
            <a:r>
              <a:rPr lang="fr-FR" dirty="0" smtClean="0"/>
              <a:t> </a:t>
            </a:r>
            <a:r>
              <a:rPr lang="fr-FR" dirty="0" err="1" smtClean="0"/>
              <a:t>hendrerit</a:t>
            </a:r>
            <a:r>
              <a:rPr lang="fr-FR" dirty="0" smtClean="0"/>
              <a:t> </a:t>
            </a:r>
            <a:r>
              <a:rPr lang="fr-FR" dirty="0" err="1" smtClean="0"/>
              <a:t>volutpat</a:t>
            </a:r>
            <a:r>
              <a:rPr lang="fr-FR" dirty="0" smtClean="0"/>
              <a:t> </a:t>
            </a:r>
            <a:r>
              <a:rPr lang="fr-FR" dirty="0" err="1" smtClean="0"/>
              <a:t>augue</a:t>
            </a:r>
            <a:r>
              <a:rPr lang="fr-FR" dirty="0" smtClean="0"/>
              <a:t>, ut </a:t>
            </a:r>
            <a:r>
              <a:rPr lang="fr-FR" dirty="0" err="1" smtClean="0"/>
              <a:t>euismod</a:t>
            </a:r>
            <a:r>
              <a:rPr lang="fr-FR" dirty="0" smtClean="0"/>
              <a:t> </a:t>
            </a:r>
            <a:r>
              <a:rPr lang="fr-FR" dirty="0" err="1" smtClean="0"/>
              <a:t>augue</a:t>
            </a:r>
            <a:r>
              <a:rPr lang="fr-FR" dirty="0" smtClean="0"/>
              <a:t> </a:t>
            </a:r>
            <a:r>
              <a:rPr lang="fr-FR" dirty="0" err="1" smtClean="0"/>
              <a:t>congue</a:t>
            </a:r>
            <a:r>
              <a:rPr lang="fr-FR" dirty="0" smtClean="0"/>
              <a:t> </a:t>
            </a:r>
            <a:r>
              <a:rPr lang="fr-FR" dirty="0" err="1" smtClean="0"/>
              <a:t>mattis</a:t>
            </a:r>
            <a:r>
              <a:rPr lang="fr-FR" dirty="0" smtClean="0"/>
              <a:t>. </a:t>
            </a:r>
            <a:r>
              <a:rPr lang="fr-FR" dirty="0" err="1" smtClean="0"/>
              <a:t>Phasellus</a:t>
            </a:r>
            <a:r>
              <a:rPr lang="fr-FR" dirty="0" smtClean="0"/>
              <a:t> </a:t>
            </a:r>
            <a:r>
              <a:rPr lang="fr-FR" dirty="0" err="1" smtClean="0"/>
              <a:t>eros</a:t>
            </a:r>
            <a:r>
              <a:rPr lang="fr-FR" dirty="0" smtClean="0"/>
              <a:t> </a:t>
            </a:r>
            <a:r>
              <a:rPr lang="fr-FR" dirty="0" err="1" smtClean="0"/>
              <a:t>lacus</a:t>
            </a:r>
            <a:r>
              <a:rPr lang="fr-FR" dirty="0" smtClean="0"/>
              <a:t>, </a:t>
            </a:r>
            <a:r>
              <a:rPr lang="fr-FR" dirty="0" err="1" smtClean="0"/>
              <a:t>tempor</a:t>
            </a:r>
            <a:r>
              <a:rPr lang="fr-FR" dirty="0" smtClean="0"/>
              <a:t> in massa id, </a:t>
            </a:r>
            <a:r>
              <a:rPr lang="fr-FR" dirty="0" err="1" smtClean="0"/>
              <a:t>tempus</a:t>
            </a:r>
            <a:r>
              <a:rPr lang="fr-FR" dirty="0" smtClean="0"/>
              <a:t> </a:t>
            </a:r>
            <a:r>
              <a:rPr lang="fr-FR" dirty="0" err="1" smtClean="0"/>
              <a:t>laoreet</a:t>
            </a:r>
            <a:r>
              <a:rPr lang="fr-FR" dirty="0" smtClean="0"/>
              <a:t> </a:t>
            </a:r>
            <a:r>
              <a:rPr lang="fr-FR" dirty="0" err="1" smtClean="0"/>
              <a:t>metus</a:t>
            </a:r>
            <a:r>
              <a:rPr lang="fr-FR" dirty="0" smtClean="0"/>
              <a:t>. </a:t>
            </a:r>
          </a:p>
        </p:txBody>
      </p:sp>
      <p:sp>
        <p:nvSpPr>
          <p:cNvPr id="12" name="Espace réservé du texte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4550" y="1296137"/>
            <a:ext cx="7111139" cy="45964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400" b="0" i="0" baseline="0">
                <a:solidFill>
                  <a:srgbClr val="28B8CE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fr-FR" dirty="0" smtClean="0"/>
              <a:t>Titre de la page</a:t>
            </a:r>
            <a:endParaRPr lang="fr-FR" dirty="0"/>
          </a:p>
        </p:txBody>
      </p:sp>
      <p:sp>
        <p:nvSpPr>
          <p:cNvPr id="14" name="Espace réservé du texte 10"/>
          <p:cNvSpPr>
            <a:spLocks noGrp="1"/>
          </p:cNvSpPr>
          <p:nvPr>
            <p:ph type="body" sz="quarter" idx="14" hasCustomPrompt="1"/>
          </p:nvPr>
        </p:nvSpPr>
        <p:spPr>
          <a:xfrm>
            <a:off x="1004550" y="1871196"/>
            <a:ext cx="7110412" cy="657225"/>
          </a:xfrm>
          <a:prstGeom prst="rect">
            <a:avLst/>
          </a:prstGeom>
        </p:spPr>
        <p:txBody>
          <a:bodyPr vert="horz"/>
          <a:lstStyle>
            <a:lvl1pPr marL="0" marR="0" indent="0" algn="ctr" defTabSz="45714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1" i="1" baseline="0">
                <a:solidFill>
                  <a:srgbClr val="28B8CE"/>
                </a:solidFill>
                <a:latin typeface="Helvetica"/>
                <a:cs typeface="Helvetica"/>
              </a:defRPr>
            </a:lvl1pPr>
          </a:lstStyle>
          <a:p>
            <a:pPr marL="0" marR="0" lvl="0" indent="0" algn="l" defTabSz="45714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r>
              <a:rPr lang="fr-FR" dirty="0" smtClean="0"/>
              <a:t> </a:t>
            </a:r>
            <a:r>
              <a:rPr lang="fr-FR" dirty="0" err="1" smtClean="0"/>
              <a:t>dolore</a:t>
            </a:r>
            <a:r>
              <a:rPr lang="fr-FR" dirty="0" smtClean="0"/>
              <a:t> </a:t>
            </a:r>
            <a:r>
              <a:rPr lang="fr-FR" dirty="0" err="1" smtClean="0"/>
              <a:t>sit</a:t>
            </a:r>
            <a:r>
              <a:rPr lang="fr-FR" dirty="0" smtClean="0"/>
              <a:t> </a:t>
            </a:r>
            <a:r>
              <a:rPr lang="fr-FR" dirty="0" err="1" smtClean="0"/>
              <a:t>amet</a:t>
            </a:r>
            <a:r>
              <a:rPr lang="fr-FR" dirty="0" smtClean="0"/>
              <a:t>, </a:t>
            </a:r>
            <a:r>
              <a:rPr lang="fr-FR" dirty="0" err="1" smtClean="0"/>
              <a:t>consectetur</a:t>
            </a:r>
            <a:r>
              <a:rPr lang="fr-FR" dirty="0" smtClean="0"/>
              <a:t> </a:t>
            </a:r>
            <a:r>
              <a:rPr lang="fr-FR" dirty="0" err="1" smtClean="0"/>
              <a:t>lectus</a:t>
            </a:r>
            <a:r>
              <a:rPr lang="fr-FR" dirty="0" smtClean="0"/>
              <a:t> non </a:t>
            </a:r>
            <a:r>
              <a:rPr lang="fr-FR" dirty="0" err="1" smtClean="0"/>
              <a:t>Donec</a:t>
            </a:r>
            <a:r>
              <a:rPr lang="fr-FR" dirty="0" smtClean="0"/>
              <a:t> est </a:t>
            </a:r>
            <a:r>
              <a:rPr lang="fr-FR" dirty="0" err="1" smtClean="0"/>
              <a:t>purus</a:t>
            </a:r>
            <a:r>
              <a:rPr lang="fr-FR" dirty="0" smtClean="0"/>
              <a:t>, </a:t>
            </a:r>
            <a:r>
              <a:rPr lang="fr-FR" dirty="0" err="1" smtClean="0"/>
              <a:t>sodales</a:t>
            </a:r>
            <a:r>
              <a:rPr lang="fr-FR" dirty="0" smtClean="0"/>
              <a:t> nec </a:t>
            </a:r>
            <a:r>
              <a:rPr lang="fr-FR" dirty="0" err="1" smtClean="0"/>
              <a:t>venenatis</a:t>
            </a:r>
            <a:r>
              <a:rPr lang="fr-FR" dirty="0" smtClean="0"/>
              <a:t> in, </a:t>
            </a:r>
            <a:r>
              <a:rPr lang="fr-FR" dirty="0" err="1" smtClean="0"/>
              <a:t>varius</a:t>
            </a:r>
            <a:r>
              <a:rPr lang="fr-FR" dirty="0" smtClean="0"/>
              <a:t> in ante. Suspendisse eu magna.</a:t>
            </a:r>
            <a:endParaRPr lang="fr-FR" dirty="0"/>
          </a:p>
        </p:txBody>
      </p:sp>
      <p:sp>
        <p:nvSpPr>
          <p:cNvPr id="15" name="Espace réservé du texte 10"/>
          <p:cNvSpPr>
            <a:spLocks noGrp="1"/>
          </p:cNvSpPr>
          <p:nvPr>
            <p:ph type="body" sz="quarter" idx="15" hasCustomPrompt="1"/>
          </p:nvPr>
        </p:nvSpPr>
        <p:spPr>
          <a:xfrm>
            <a:off x="1004550" y="5019798"/>
            <a:ext cx="7110412" cy="1270122"/>
          </a:xfrm>
          <a:prstGeom prst="rect">
            <a:avLst/>
          </a:prstGeom>
        </p:spPr>
        <p:txBody>
          <a:bodyPr vert="horz"/>
          <a:lstStyle>
            <a:lvl1pPr marL="0" marR="0" indent="0" algn="l" defTabSz="45714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400" b="0" kern="1200" dirty="0" smtClean="0">
                <a:solidFill>
                  <a:srgbClr val="595959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0" marR="0" lvl="0" indent="0" algn="l" defTabSz="45714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r>
              <a:rPr lang="fr-FR" dirty="0" smtClean="0"/>
              <a:t> </a:t>
            </a:r>
            <a:r>
              <a:rPr lang="fr-FR" dirty="0" err="1" smtClean="0"/>
              <a:t>dolore</a:t>
            </a:r>
            <a:r>
              <a:rPr lang="fr-FR" dirty="0" smtClean="0"/>
              <a:t> </a:t>
            </a:r>
            <a:r>
              <a:rPr lang="fr-FR" dirty="0" err="1" smtClean="0"/>
              <a:t>sit</a:t>
            </a:r>
            <a:r>
              <a:rPr lang="fr-FR" dirty="0" smtClean="0"/>
              <a:t> </a:t>
            </a:r>
            <a:r>
              <a:rPr lang="fr-FR" dirty="0" err="1" smtClean="0"/>
              <a:t>amet</a:t>
            </a:r>
            <a:r>
              <a:rPr lang="fr-FR" dirty="0" smtClean="0"/>
              <a:t>, </a:t>
            </a:r>
            <a:r>
              <a:rPr lang="fr-FR" dirty="0" err="1" smtClean="0"/>
              <a:t>consectetur</a:t>
            </a:r>
            <a:r>
              <a:rPr lang="fr-FR" dirty="0" smtClean="0"/>
              <a:t> </a:t>
            </a:r>
            <a:r>
              <a:rPr lang="fr-FR" dirty="0" err="1" smtClean="0"/>
              <a:t>lectus</a:t>
            </a:r>
            <a:r>
              <a:rPr lang="fr-FR" dirty="0" smtClean="0"/>
              <a:t> non </a:t>
            </a:r>
            <a:r>
              <a:rPr lang="fr-FR" dirty="0" err="1" smtClean="0"/>
              <a:t>Donec</a:t>
            </a:r>
            <a:r>
              <a:rPr lang="fr-FR" dirty="0" smtClean="0"/>
              <a:t> est </a:t>
            </a:r>
            <a:r>
              <a:rPr lang="fr-FR" dirty="0" err="1" smtClean="0"/>
              <a:t>purus</a:t>
            </a:r>
            <a:r>
              <a:rPr lang="fr-FR" dirty="0" smtClean="0"/>
              <a:t>, </a:t>
            </a:r>
            <a:r>
              <a:rPr lang="fr-FR" dirty="0" err="1" smtClean="0"/>
              <a:t>sodales</a:t>
            </a:r>
            <a:r>
              <a:rPr lang="fr-FR" dirty="0" smtClean="0"/>
              <a:t> nec </a:t>
            </a:r>
            <a:r>
              <a:rPr lang="fr-FR" dirty="0" err="1" smtClean="0"/>
              <a:t>venenatis</a:t>
            </a:r>
            <a:r>
              <a:rPr lang="fr-FR" dirty="0" smtClean="0"/>
              <a:t> in, </a:t>
            </a:r>
            <a:r>
              <a:rPr lang="fr-FR" dirty="0" err="1" smtClean="0"/>
              <a:t>varius</a:t>
            </a:r>
            <a:r>
              <a:rPr lang="fr-FR" dirty="0" smtClean="0"/>
              <a:t> in ante. Suspendisse eu magna eu </a:t>
            </a:r>
            <a:r>
              <a:rPr lang="fr-FR" dirty="0" err="1" smtClean="0"/>
              <a:t>felis</a:t>
            </a:r>
            <a:r>
              <a:rPr lang="fr-FR" dirty="0" smtClean="0"/>
              <a:t>. </a:t>
            </a:r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r>
              <a:rPr lang="fr-FR" dirty="0" smtClean="0"/>
              <a:t> </a:t>
            </a:r>
            <a:r>
              <a:rPr lang="fr-FR" dirty="0" err="1" smtClean="0"/>
              <a:t>dolore</a:t>
            </a:r>
            <a:r>
              <a:rPr lang="fr-FR" dirty="0" smtClean="0"/>
              <a:t> </a:t>
            </a:r>
            <a:r>
              <a:rPr lang="fr-FR" dirty="0" err="1" smtClean="0"/>
              <a:t>sit</a:t>
            </a:r>
            <a:r>
              <a:rPr lang="fr-FR" dirty="0" smtClean="0"/>
              <a:t> </a:t>
            </a:r>
            <a:r>
              <a:rPr lang="fr-FR" dirty="0" err="1" smtClean="0"/>
              <a:t>amet</a:t>
            </a:r>
            <a:r>
              <a:rPr lang="fr-FR" dirty="0" smtClean="0"/>
              <a:t>, </a:t>
            </a:r>
            <a:r>
              <a:rPr lang="fr-FR" dirty="0" err="1" smtClean="0"/>
              <a:t>consectetur</a:t>
            </a:r>
            <a:r>
              <a:rPr lang="fr-FR" dirty="0" smtClean="0"/>
              <a:t> </a:t>
            </a:r>
            <a:r>
              <a:rPr lang="fr-FR" dirty="0" err="1" smtClean="0"/>
              <a:t>lectus</a:t>
            </a:r>
            <a:r>
              <a:rPr lang="fr-FR" dirty="0" smtClean="0"/>
              <a:t> non </a:t>
            </a:r>
            <a:r>
              <a:rPr lang="fr-FR" dirty="0" err="1" smtClean="0"/>
              <a:t>Donec</a:t>
            </a:r>
            <a:r>
              <a:rPr lang="fr-FR" dirty="0" smtClean="0"/>
              <a:t> est </a:t>
            </a:r>
            <a:r>
              <a:rPr lang="fr-FR" dirty="0" err="1" smtClean="0"/>
              <a:t>purus</a:t>
            </a:r>
            <a:r>
              <a:rPr lang="fr-FR" dirty="0" smtClean="0"/>
              <a:t>, </a:t>
            </a:r>
            <a:r>
              <a:rPr lang="fr-FR" dirty="0" err="1" smtClean="0"/>
              <a:t>sodales</a:t>
            </a:r>
            <a:r>
              <a:rPr lang="fr-FR" dirty="0" smtClean="0"/>
              <a:t> nec </a:t>
            </a:r>
            <a:r>
              <a:rPr lang="fr-FR" dirty="0" err="1" smtClean="0"/>
              <a:t>venenatis</a:t>
            </a:r>
            <a:r>
              <a:rPr lang="fr-FR" dirty="0" smtClean="0"/>
              <a:t> in, </a:t>
            </a:r>
            <a:r>
              <a:rPr lang="fr-FR" dirty="0" err="1" smtClean="0"/>
              <a:t>varius</a:t>
            </a:r>
            <a:r>
              <a:rPr lang="fr-FR" dirty="0" smtClean="0"/>
              <a:t> in ante. Suspendisse eu magna eu </a:t>
            </a:r>
            <a:r>
              <a:rPr lang="fr-FR" dirty="0" err="1" smtClean="0"/>
              <a:t>felis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7831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1556" y="807735"/>
            <a:ext cx="444200" cy="365125"/>
          </a:xfrm>
          <a:prstGeom prst="rect">
            <a:avLst/>
          </a:prstGeom>
        </p:spPr>
        <p:txBody>
          <a:bodyPr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fld id="{2D1D393F-DF25-ED46-BAE6-2468C4054374}" type="slidenum">
              <a:rPr lang="fr-FR" smtClean="0">
                <a:solidFill>
                  <a:prstClr val="white"/>
                </a:solidFill>
                <a:latin typeface="Calibri"/>
              </a:rPr>
              <a:pPr/>
              <a:t>‹#›</a:t>
            </a:fld>
            <a:endParaRPr lang="fr-FR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004549" y="2623017"/>
            <a:ext cx="7111140" cy="2286188"/>
          </a:xfrm>
          <a:prstGeom prst="rect">
            <a:avLst/>
          </a:prstGeom>
        </p:spPr>
        <p:txBody>
          <a:bodyPr anchor="t"/>
          <a:lstStyle>
            <a:lvl1pPr marL="271427" indent="-202711">
              <a:lnSpc>
                <a:spcPct val="100000"/>
              </a:lnSpc>
              <a:spcBef>
                <a:spcPts val="573"/>
              </a:spcBef>
              <a:spcAft>
                <a:spcPts val="0"/>
              </a:spcAft>
              <a:buSzPct val="120000"/>
              <a:buFontTx/>
              <a:buBlip>
                <a:blip r:embed="rId3"/>
              </a:buBlip>
              <a:defRPr lang="fr-FR" sz="1400" smtClean="0">
                <a:solidFill>
                  <a:srgbClr val="595959"/>
                </a:solidFill>
                <a:latin typeface="Helvetica"/>
                <a:cs typeface="Helvetica"/>
              </a:defRPr>
            </a:lvl1pPr>
            <a:lvl2pPr marL="43634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726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090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453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1817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180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0544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4907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</a:t>
            </a:r>
            <a:r>
              <a:rPr lang="fr-FR" dirty="0" err="1" smtClean="0"/>
              <a:t>sit</a:t>
            </a:r>
            <a:r>
              <a:rPr lang="fr-FR" dirty="0" smtClean="0"/>
              <a:t> </a:t>
            </a:r>
            <a:r>
              <a:rPr lang="fr-FR" dirty="0" err="1" smtClean="0"/>
              <a:t>amet</a:t>
            </a:r>
            <a:r>
              <a:rPr lang="fr-FR" dirty="0" smtClean="0"/>
              <a:t>, </a:t>
            </a:r>
            <a:r>
              <a:rPr lang="fr-FR" dirty="0" err="1" smtClean="0"/>
              <a:t>consectetur</a:t>
            </a:r>
            <a:r>
              <a:rPr lang="fr-FR" dirty="0" smtClean="0"/>
              <a:t> </a:t>
            </a:r>
            <a:r>
              <a:rPr lang="fr-FR" dirty="0" err="1" smtClean="0"/>
              <a:t>adipiscing</a:t>
            </a:r>
            <a:r>
              <a:rPr lang="fr-FR" dirty="0" smtClean="0"/>
              <a:t> </a:t>
            </a:r>
            <a:r>
              <a:rPr lang="fr-FR" dirty="0" err="1" smtClean="0"/>
              <a:t>elit</a:t>
            </a:r>
            <a:r>
              <a:rPr lang="fr-FR" dirty="0" smtClean="0"/>
              <a:t>. Sed non </a:t>
            </a:r>
            <a:r>
              <a:rPr lang="fr-FR" dirty="0" err="1" smtClean="0"/>
              <a:t>lectus</a:t>
            </a:r>
            <a:r>
              <a:rPr lang="fr-FR" dirty="0" smtClean="0"/>
              <a:t> id </a:t>
            </a:r>
            <a:r>
              <a:rPr lang="fr-FR" dirty="0" err="1" smtClean="0"/>
              <a:t>purus</a:t>
            </a:r>
            <a:r>
              <a:rPr lang="fr-FR" dirty="0" smtClean="0"/>
              <a:t> </a:t>
            </a:r>
            <a:r>
              <a:rPr lang="fr-FR" dirty="0" err="1" smtClean="0"/>
              <a:t>accumsan</a:t>
            </a:r>
            <a:r>
              <a:rPr lang="fr-FR" dirty="0" smtClean="0"/>
              <a:t> </a:t>
            </a:r>
            <a:r>
              <a:rPr lang="fr-FR" dirty="0" err="1" smtClean="0"/>
              <a:t>condimentum</a:t>
            </a:r>
            <a:r>
              <a:rPr lang="fr-FR" dirty="0" smtClean="0"/>
              <a:t> </a:t>
            </a:r>
            <a:r>
              <a:rPr lang="fr-FR" dirty="0" err="1" smtClean="0"/>
              <a:t>vel</a:t>
            </a:r>
            <a:r>
              <a:rPr lang="fr-FR" dirty="0" smtClean="0"/>
              <a:t> in sem. </a:t>
            </a:r>
            <a:r>
              <a:rPr lang="fr-FR" dirty="0" err="1" smtClean="0"/>
              <a:t>Donec</a:t>
            </a:r>
            <a:r>
              <a:rPr lang="fr-FR" dirty="0" smtClean="0"/>
              <a:t> est </a:t>
            </a:r>
            <a:r>
              <a:rPr lang="fr-FR" dirty="0" err="1" smtClean="0"/>
              <a:t>purus</a:t>
            </a:r>
            <a:r>
              <a:rPr lang="fr-FR" dirty="0" smtClean="0"/>
              <a:t>, </a:t>
            </a:r>
            <a:r>
              <a:rPr lang="fr-FR" dirty="0" err="1" smtClean="0"/>
              <a:t>sodales</a:t>
            </a:r>
            <a:r>
              <a:rPr lang="fr-FR" dirty="0" smtClean="0"/>
              <a:t> nec </a:t>
            </a:r>
            <a:r>
              <a:rPr lang="fr-FR" dirty="0" err="1" smtClean="0"/>
              <a:t>venenatis</a:t>
            </a:r>
            <a:r>
              <a:rPr lang="fr-FR" dirty="0" smtClean="0"/>
              <a:t> in, </a:t>
            </a:r>
            <a:r>
              <a:rPr lang="fr-FR" dirty="0" err="1" smtClean="0"/>
              <a:t>varius</a:t>
            </a:r>
            <a:r>
              <a:rPr lang="fr-FR" dirty="0" smtClean="0"/>
              <a:t> in ante. Suspendisse eu magna eu </a:t>
            </a:r>
            <a:r>
              <a:rPr lang="fr-FR" dirty="0" err="1" smtClean="0"/>
              <a:t>felis</a:t>
            </a:r>
            <a:r>
              <a:rPr lang="fr-FR" dirty="0" smtClean="0"/>
              <a:t> </a:t>
            </a:r>
            <a:r>
              <a:rPr lang="fr-FR" dirty="0" err="1" smtClean="0"/>
              <a:t>molestie</a:t>
            </a:r>
            <a:r>
              <a:rPr lang="fr-FR" dirty="0" smtClean="0"/>
              <a:t> </a:t>
            </a:r>
            <a:r>
              <a:rPr lang="fr-FR" dirty="0" err="1" smtClean="0"/>
              <a:t>aliquam</a:t>
            </a:r>
            <a:r>
              <a:rPr lang="fr-FR" dirty="0" smtClean="0"/>
              <a:t> et </a:t>
            </a:r>
            <a:r>
              <a:rPr lang="fr-FR" dirty="0" err="1" smtClean="0"/>
              <a:t>ac</a:t>
            </a:r>
            <a:r>
              <a:rPr lang="fr-FR" dirty="0" smtClean="0"/>
              <a:t> </a:t>
            </a:r>
            <a:r>
              <a:rPr lang="fr-FR" dirty="0" err="1" smtClean="0"/>
              <a:t>felis</a:t>
            </a:r>
            <a:r>
              <a:rPr lang="fr-FR" dirty="0" smtClean="0"/>
              <a:t>. </a:t>
            </a:r>
            <a:r>
              <a:rPr lang="fr-FR" dirty="0" err="1" smtClean="0"/>
              <a:t>Morbi</a:t>
            </a:r>
            <a:r>
              <a:rPr lang="fr-FR" dirty="0" smtClean="0"/>
              <a:t> </a:t>
            </a:r>
            <a:r>
              <a:rPr lang="fr-FR" dirty="0" err="1" smtClean="0"/>
              <a:t>ullamcorper</a:t>
            </a:r>
            <a:r>
              <a:rPr lang="fr-FR" dirty="0" smtClean="0"/>
              <a:t> pretium </a:t>
            </a:r>
            <a:r>
              <a:rPr lang="fr-FR" dirty="0" err="1" smtClean="0"/>
              <a:t>mauris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imperdiet</a:t>
            </a:r>
            <a:r>
              <a:rPr lang="fr-FR" dirty="0" smtClean="0"/>
              <a:t>. </a:t>
            </a:r>
          </a:p>
          <a:p>
            <a:endParaRPr lang="fr-FR" dirty="0" smtClean="0"/>
          </a:p>
          <a:p>
            <a:r>
              <a:rPr lang="fr-FR" dirty="0" err="1" smtClean="0"/>
              <a:t>Proin</a:t>
            </a:r>
            <a:r>
              <a:rPr lang="fr-FR" dirty="0" smtClean="0"/>
              <a:t> </a:t>
            </a:r>
            <a:r>
              <a:rPr lang="fr-FR" dirty="0" err="1" smtClean="0"/>
              <a:t>posuere</a:t>
            </a:r>
            <a:r>
              <a:rPr lang="fr-FR" dirty="0" smtClean="0"/>
              <a:t> </a:t>
            </a:r>
            <a:r>
              <a:rPr lang="fr-FR" dirty="0" err="1" smtClean="0"/>
              <a:t>tempus</a:t>
            </a:r>
            <a:r>
              <a:rPr lang="fr-FR" dirty="0" smtClean="0"/>
              <a:t> diam, et </a:t>
            </a:r>
            <a:r>
              <a:rPr lang="fr-FR" dirty="0" err="1" smtClean="0"/>
              <a:t>sagittis</a:t>
            </a:r>
            <a:r>
              <a:rPr lang="fr-FR" dirty="0" smtClean="0"/>
              <a:t> magna </a:t>
            </a:r>
            <a:r>
              <a:rPr lang="fr-FR" dirty="0" err="1" smtClean="0"/>
              <a:t>aliquet</a:t>
            </a:r>
            <a:r>
              <a:rPr lang="fr-FR" dirty="0" smtClean="0"/>
              <a:t> a. Suspendisse </a:t>
            </a:r>
            <a:r>
              <a:rPr lang="fr-FR" dirty="0" err="1" smtClean="0"/>
              <a:t>pulvinar</a:t>
            </a:r>
            <a:r>
              <a:rPr lang="fr-FR" dirty="0" smtClean="0"/>
              <a:t> </a:t>
            </a:r>
            <a:r>
              <a:rPr lang="fr-FR" dirty="0" err="1" smtClean="0"/>
              <a:t>sem</a:t>
            </a:r>
            <a:r>
              <a:rPr lang="fr-FR" dirty="0" smtClean="0"/>
              <a:t> </a:t>
            </a:r>
            <a:r>
              <a:rPr lang="fr-FR" dirty="0" err="1" smtClean="0"/>
              <a:t>eget</a:t>
            </a:r>
            <a:r>
              <a:rPr lang="fr-FR" dirty="0" smtClean="0"/>
              <a:t> </a:t>
            </a:r>
            <a:r>
              <a:rPr lang="fr-FR" dirty="0" err="1" smtClean="0"/>
              <a:t>turpis</a:t>
            </a:r>
            <a:r>
              <a:rPr lang="fr-FR" dirty="0" smtClean="0"/>
              <a:t> </a:t>
            </a:r>
            <a:r>
              <a:rPr lang="fr-FR" dirty="0" err="1" smtClean="0"/>
              <a:t>placerat</a:t>
            </a:r>
            <a:r>
              <a:rPr lang="fr-FR" dirty="0" smtClean="0"/>
              <a:t>, </a:t>
            </a:r>
            <a:r>
              <a:rPr lang="fr-FR" dirty="0" err="1" smtClean="0"/>
              <a:t>ac</a:t>
            </a:r>
            <a:r>
              <a:rPr lang="fr-FR" dirty="0" smtClean="0"/>
              <a:t> </a:t>
            </a:r>
            <a:r>
              <a:rPr lang="fr-FR" dirty="0" err="1" smtClean="0"/>
              <a:t>rhoncus</a:t>
            </a:r>
            <a:r>
              <a:rPr lang="fr-FR" dirty="0" smtClean="0"/>
              <a:t> </a:t>
            </a:r>
            <a:r>
              <a:rPr lang="fr-FR" dirty="0" err="1" smtClean="0"/>
              <a:t>eros</a:t>
            </a:r>
            <a:r>
              <a:rPr lang="fr-FR" dirty="0" smtClean="0"/>
              <a:t> </a:t>
            </a:r>
            <a:r>
              <a:rPr lang="fr-FR" dirty="0" err="1" smtClean="0"/>
              <a:t>hendrerit</a:t>
            </a:r>
            <a:r>
              <a:rPr lang="fr-FR" dirty="0" smtClean="0"/>
              <a:t>. </a:t>
            </a:r>
            <a:r>
              <a:rPr lang="fr-FR" dirty="0" err="1" smtClean="0"/>
              <a:t>Donec</a:t>
            </a:r>
            <a:r>
              <a:rPr lang="fr-FR" dirty="0" smtClean="0"/>
              <a:t> </a:t>
            </a:r>
            <a:r>
              <a:rPr lang="fr-FR" dirty="0" err="1" smtClean="0"/>
              <a:t>convallis</a:t>
            </a:r>
            <a:r>
              <a:rPr lang="fr-FR" dirty="0" smtClean="0"/>
              <a:t> </a:t>
            </a:r>
            <a:r>
              <a:rPr lang="fr-FR" dirty="0" err="1" smtClean="0"/>
              <a:t>eros</a:t>
            </a:r>
            <a:r>
              <a:rPr lang="fr-FR" dirty="0" smtClean="0"/>
              <a:t> </a:t>
            </a:r>
            <a:r>
              <a:rPr lang="fr-FR" dirty="0" err="1" smtClean="0"/>
              <a:t>lacus</a:t>
            </a:r>
            <a:r>
              <a:rPr lang="fr-FR" dirty="0" smtClean="0"/>
              <a:t>, vitae </a:t>
            </a:r>
            <a:r>
              <a:rPr lang="fr-FR" dirty="0" err="1" smtClean="0"/>
              <a:t>hendrerit</a:t>
            </a:r>
            <a:r>
              <a:rPr lang="fr-FR" dirty="0" smtClean="0"/>
              <a:t> </a:t>
            </a:r>
            <a:r>
              <a:rPr lang="fr-FR" dirty="0" err="1" smtClean="0"/>
              <a:t>metus</a:t>
            </a:r>
            <a:r>
              <a:rPr lang="fr-FR" dirty="0" smtClean="0"/>
              <a:t> </a:t>
            </a:r>
            <a:r>
              <a:rPr lang="fr-FR" dirty="0" err="1" smtClean="0"/>
              <a:t>auctor</a:t>
            </a:r>
            <a:r>
              <a:rPr lang="fr-FR" dirty="0" smtClean="0"/>
              <a:t> </a:t>
            </a:r>
            <a:r>
              <a:rPr lang="fr-FR" dirty="0" err="1" smtClean="0"/>
              <a:t>iaculis</a:t>
            </a:r>
            <a:r>
              <a:rPr lang="fr-FR" dirty="0" smtClean="0"/>
              <a:t>. </a:t>
            </a:r>
            <a:r>
              <a:rPr lang="fr-FR" dirty="0" err="1" smtClean="0"/>
              <a:t>Vivamus</a:t>
            </a:r>
            <a:r>
              <a:rPr lang="fr-FR" dirty="0" smtClean="0"/>
              <a:t> </a:t>
            </a:r>
            <a:r>
              <a:rPr lang="fr-FR" dirty="0" err="1" smtClean="0"/>
              <a:t>hendrerit</a:t>
            </a:r>
            <a:r>
              <a:rPr lang="fr-FR" dirty="0" smtClean="0"/>
              <a:t> </a:t>
            </a:r>
            <a:r>
              <a:rPr lang="fr-FR" dirty="0" err="1" smtClean="0"/>
              <a:t>volutpat</a:t>
            </a:r>
            <a:r>
              <a:rPr lang="fr-FR" dirty="0" smtClean="0"/>
              <a:t> </a:t>
            </a:r>
            <a:r>
              <a:rPr lang="fr-FR" dirty="0" err="1" smtClean="0"/>
              <a:t>augue</a:t>
            </a:r>
            <a:r>
              <a:rPr lang="fr-FR" dirty="0" smtClean="0"/>
              <a:t>, ut </a:t>
            </a:r>
            <a:r>
              <a:rPr lang="fr-FR" dirty="0" err="1" smtClean="0"/>
              <a:t>euismod</a:t>
            </a:r>
            <a:r>
              <a:rPr lang="fr-FR" dirty="0" smtClean="0"/>
              <a:t> </a:t>
            </a:r>
            <a:r>
              <a:rPr lang="fr-FR" dirty="0" err="1" smtClean="0"/>
              <a:t>augue</a:t>
            </a:r>
            <a:r>
              <a:rPr lang="fr-FR" dirty="0" smtClean="0"/>
              <a:t> </a:t>
            </a:r>
            <a:r>
              <a:rPr lang="fr-FR" dirty="0" err="1" smtClean="0"/>
              <a:t>congue</a:t>
            </a:r>
            <a:r>
              <a:rPr lang="fr-FR" dirty="0" smtClean="0"/>
              <a:t> </a:t>
            </a:r>
            <a:r>
              <a:rPr lang="fr-FR" dirty="0" err="1" smtClean="0"/>
              <a:t>mattis</a:t>
            </a:r>
            <a:r>
              <a:rPr lang="fr-FR" dirty="0" smtClean="0"/>
              <a:t>. </a:t>
            </a:r>
            <a:r>
              <a:rPr lang="fr-FR" dirty="0" err="1" smtClean="0"/>
              <a:t>Phasellus</a:t>
            </a:r>
            <a:r>
              <a:rPr lang="fr-FR" dirty="0" smtClean="0"/>
              <a:t> </a:t>
            </a:r>
            <a:r>
              <a:rPr lang="fr-FR" dirty="0" err="1" smtClean="0"/>
              <a:t>eros</a:t>
            </a:r>
            <a:r>
              <a:rPr lang="fr-FR" dirty="0" smtClean="0"/>
              <a:t> </a:t>
            </a:r>
            <a:r>
              <a:rPr lang="fr-FR" dirty="0" err="1" smtClean="0"/>
              <a:t>lacus</a:t>
            </a:r>
            <a:r>
              <a:rPr lang="fr-FR" dirty="0" smtClean="0"/>
              <a:t>, </a:t>
            </a:r>
            <a:r>
              <a:rPr lang="fr-FR" dirty="0" err="1" smtClean="0"/>
              <a:t>tempor</a:t>
            </a:r>
            <a:r>
              <a:rPr lang="fr-FR" dirty="0" smtClean="0"/>
              <a:t> in massa id, </a:t>
            </a:r>
            <a:r>
              <a:rPr lang="fr-FR" dirty="0" err="1" smtClean="0"/>
              <a:t>tempus</a:t>
            </a:r>
            <a:r>
              <a:rPr lang="fr-FR" dirty="0" smtClean="0"/>
              <a:t> </a:t>
            </a:r>
            <a:r>
              <a:rPr lang="fr-FR" dirty="0" err="1" smtClean="0"/>
              <a:t>laoreet</a:t>
            </a:r>
            <a:r>
              <a:rPr lang="fr-FR" dirty="0" smtClean="0"/>
              <a:t> </a:t>
            </a:r>
            <a:r>
              <a:rPr lang="fr-FR" dirty="0" err="1" smtClean="0"/>
              <a:t>metus</a:t>
            </a:r>
            <a:r>
              <a:rPr lang="fr-FR" dirty="0" smtClean="0"/>
              <a:t>. </a:t>
            </a:r>
          </a:p>
        </p:txBody>
      </p:sp>
      <p:sp>
        <p:nvSpPr>
          <p:cNvPr id="12" name="Espace réservé du texte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4550" y="1296139"/>
            <a:ext cx="7111139" cy="45964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300" b="0" i="0" baseline="0">
                <a:solidFill>
                  <a:srgbClr val="28B8CE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fr-FR" dirty="0" smtClean="0"/>
              <a:t>Titre de la page</a:t>
            </a:r>
            <a:endParaRPr lang="fr-FR" dirty="0"/>
          </a:p>
        </p:txBody>
      </p:sp>
      <p:sp>
        <p:nvSpPr>
          <p:cNvPr id="14" name="Espace réservé du texte 10"/>
          <p:cNvSpPr>
            <a:spLocks noGrp="1"/>
          </p:cNvSpPr>
          <p:nvPr>
            <p:ph type="body" sz="quarter" idx="14" hasCustomPrompt="1"/>
          </p:nvPr>
        </p:nvSpPr>
        <p:spPr>
          <a:xfrm>
            <a:off x="1004550" y="1871197"/>
            <a:ext cx="7110411" cy="657225"/>
          </a:xfrm>
          <a:prstGeom prst="rect">
            <a:avLst/>
          </a:prstGeom>
        </p:spPr>
        <p:txBody>
          <a:bodyPr vert="horz"/>
          <a:lstStyle>
            <a:lvl1pPr marL="0" marR="0" indent="0" algn="ctr" defTabSz="43634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="1" i="1" baseline="0">
                <a:solidFill>
                  <a:srgbClr val="28B8CE"/>
                </a:solidFill>
                <a:latin typeface="Helvetica"/>
                <a:cs typeface="Helvetica"/>
              </a:defRPr>
            </a:lvl1pPr>
          </a:lstStyle>
          <a:p>
            <a:pPr marL="0" marR="0" lvl="0" indent="0" algn="l" defTabSz="43634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r>
              <a:rPr lang="fr-FR" dirty="0" smtClean="0"/>
              <a:t> </a:t>
            </a:r>
            <a:r>
              <a:rPr lang="fr-FR" dirty="0" err="1" smtClean="0"/>
              <a:t>dolore</a:t>
            </a:r>
            <a:r>
              <a:rPr lang="fr-FR" dirty="0" smtClean="0"/>
              <a:t> </a:t>
            </a:r>
            <a:r>
              <a:rPr lang="fr-FR" dirty="0" err="1" smtClean="0"/>
              <a:t>sit</a:t>
            </a:r>
            <a:r>
              <a:rPr lang="fr-FR" dirty="0" smtClean="0"/>
              <a:t> </a:t>
            </a:r>
            <a:r>
              <a:rPr lang="fr-FR" dirty="0" err="1" smtClean="0"/>
              <a:t>amet</a:t>
            </a:r>
            <a:r>
              <a:rPr lang="fr-FR" dirty="0" smtClean="0"/>
              <a:t>, </a:t>
            </a:r>
            <a:r>
              <a:rPr lang="fr-FR" dirty="0" err="1" smtClean="0"/>
              <a:t>consectetur</a:t>
            </a:r>
            <a:r>
              <a:rPr lang="fr-FR" dirty="0" smtClean="0"/>
              <a:t> </a:t>
            </a:r>
            <a:r>
              <a:rPr lang="fr-FR" dirty="0" err="1" smtClean="0"/>
              <a:t>lectus</a:t>
            </a:r>
            <a:r>
              <a:rPr lang="fr-FR" dirty="0" smtClean="0"/>
              <a:t> non </a:t>
            </a:r>
            <a:r>
              <a:rPr lang="fr-FR" dirty="0" err="1" smtClean="0"/>
              <a:t>Donec</a:t>
            </a:r>
            <a:r>
              <a:rPr lang="fr-FR" dirty="0" smtClean="0"/>
              <a:t> est </a:t>
            </a:r>
            <a:r>
              <a:rPr lang="fr-FR" dirty="0" err="1" smtClean="0"/>
              <a:t>purus</a:t>
            </a:r>
            <a:r>
              <a:rPr lang="fr-FR" dirty="0" smtClean="0"/>
              <a:t>, </a:t>
            </a:r>
            <a:r>
              <a:rPr lang="fr-FR" dirty="0" err="1" smtClean="0"/>
              <a:t>sodales</a:t>
            </a:r>
            <a:r>
              <a:rPr lang="fr-FR" dirty="0" smtClean="0"/>
              <a:t> nec </a:t>
            </a:r>
            <a:r>
              <a:rPr lang="fr-FR" dirty="0" err="1" smtClean="0"/>
              <a:t>venenatis</a:t>
            </a:r>
            <a:r>
              <a:rPr lang="fr-FR" dirty="0" smtClean="0"/>
              <a:t> in, </a:t>
            </a:r>
            <a:r>
              <a:rPr lang="fr-FR" dirty="0" err="1" smtClean="0"/>
              <a:t>varius</a:t>
            </a:r>
            <a:r>
              <a:rPr lang="fr-FR" dirty="0" smtClean="0"/>
              <a:t> in ante. Suspendisse eu magna.</a:t>
            </a:r>
            <a:endParaRPr lang="fr-FR" dirty="0"/>
          </a:p>
        </p:txBody>
      </p:sp>
      <p:sp>
        <p:nvSpPr>
          <p:cNvPr id="15" name="Espace réservé du texte 10"/>
          <p:cNvSpPr>
            <a:spLocks noGrp="1"/>
          </p:cNvSpPr>
          <p:nvPr>
            <p:ph type="body" sz="quarter" idx="15" hasCustomPrompt="1"/>
          </p:nvPr>
        </p:nvSpPr>
        <p:spPr>
          <a:xfrm>
            <a:off x="1004550" y="5019798"/>
            <a:ext cx="7110411" cy="1270122"/>
          </a:xfrm>
          <a:prstGeom prst="rect">
            <a:avLst/>
          </a:prstGeom>
        </p:spPr>
        <p:txBody>
          <a:bodyPr vert="horz"/>
          <a:lstStyle>
            <a:lvl1pPr marL="0" marR="0" indent="0" algn="l" defTabSz="43634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400" b="0" kern="1200" dirty="0" smtClean="0">
                <a:solidFill>
                  <a:srgbClr val="595959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0" marR="0" lvl="0" indent="0" algn="l" defTabSz="43634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r>
              <a:rPr lang="fr-FR" dirty="0" smtClean="0"/>
              <a:t> </a:t>
            </a:r>
            <a:r>
              <a:rPr lang="fr-FR" dirty="0" err="1" smtClean="0"/>
              <a:t>dolore</a:t>
            </a:r>
            <a:r>
              <a:rPr lang="fr-FR" dirty="0" smtClean="0"/>
              <a:t> </a:t>
            </a:r>
            <a:r>
              <a:rPr lang="fr-FR" dirty="0" err="1" smtClean="0"/>
              <a:t>sit</a:t>
            </a:r>
            <a:r>
              <a:rPr lang="fr-FR" dirty="0" smtClean="0"/>
              <a:t> </a:t>
            </a:r>
            <a:r>
              <a:rPr lang="fr-FR" dirty="0" err="1" smtClean="0"/>
              <a:t>amet</a:t>
            </a:r>
            <a:r>
              <a:rPr lang="fr-FR" dirty="0" smtClean="0"/>
              <a:t>, </a:t>
            </a:r>
            <a:r>
              <a:rPr lang="fr-FR" dirty="0" err="1" smtClean="0"/>
              <a:t>consectetur</a:t>
            </a:r>
            <a:r>
              <a:rPr lang="fr-FR" dirty="0" smtClean="0"/>
              <a:t> </a:t>
            </a:r>
            <a:r>
              <a:rPr lang="fr-FR" dirty="0" err="1" smtClean="0"/>
              <a:t>lectus</a:t>
            </a:r>
            <a:r>
              <a:rPr lang="fr-FR" dirty="0" smtClean="0"/>
              <a:t> non </a:t>
            </a:r>
            <a:r>
              <a:rPr lang="fr-FR" dirty="0" err="1" smtClean="0"/>
              <a:t>Donec</a:t>
            </a:r>
            <a:r>
              <a:rPr lang="fr-FR" dirty="0" smtClean="0"/>
              <a:t> est </a:t>
            </a:r>
            <a:r>
              <a:rPr lang="fr-FR" dirty="0" err="1" smtClean="0"/>
              <a:t>purus</a:t>
            </a:r>
            <a:r>
              <a:rPr lang="fr-FR" dirty="0" smtClean="0"/>
              <a:t>, </a:t>
            </a:r>
            <a:r>
              <a:rPr lang="fr-FR" dirty="0" err="1" smtClean="0"/>
              <a:t>sodales</a:t>
            </a:r>
            <a:r>
              <a:rPr lang="fr-FR" dirty="0" smtClean="0"/>
              <a:t> nec </a:t>
            </a:r>
            <a:r>
              <a:rPr lang="fr-FR" dirty="0" err="1" smtClean="0"/>
              <a:t>venenatis</a:t>
            </a:r>
            <a:r>
              <a:rPr lang="fr-FR" dirty="0" smtClean="0"/>
              <a:t> in, </a:t>
            </a:r>
            <a:r>
              <a:rPr lang="fr-FR" dirty="0" err="1" smtClean="0"/>
              <a:t>varius</a:t>
            </a:r>
            <a:r>
              <a:rPr lang="fr-FR" dirty="0" smtClean="0"/>
              <a:t> in ante. Suspendisse eu magna eu </a:t>
            </a:r>
            <a:r>
              <a:rPr lang="fr-FR" dirty="0" err="1" smtClean="0"/>
              <a:t>felis</a:t>
            </a:r>
            <a:r>
              <a:rPr lang="fr-FR" dirty="0" smtClean="0"/>
              <a:t>. </a:t>
            </a:r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r>
              <a:rPr lang="fr-FR" dirty="0" smtClean="0"/>
              <a:t> </a:t>
            </a:r>
            <a:r>
              <a:rPr lang="fr-FR" dirty="0" err="1" smtClean="0"/>
              <a:t>dolore</a:t>
            </a:r>
            <a:r>
              <a:rPr lang="fr-FR" dirty="0" smtClean="0"/>
              <a:t> </a:t>
            </a:r>
            <a:r>
              <a:rPr lang="fr-FR" dirty="0" err="1" smtClean="0"/>
              <a:t>sit</a:t>
            </a:r>
            <a:r>
              <a:rPr lang="fr-FR" dirty="0" smtClean="0"/>
              <a:t> </a:t>
            </a:r>
            <a:r>
              <a:rPr lang="fr-FR" dirty="0" err="1" smtClean="0"/>
              <a:t>amet</a:t>
            </a:r>
            <a:r>
              <a:rPr lang="fr-FR" dirty="0" smtClean="0"/>
              <a:t>, </a:t>
            </a:r>
            <a:r>
              <a:rPr lang="fr-FR" dirty="0" err="1" smtClean="0"/>
              <a:t>consectetur</a:t>
            </a:r>
            <a:r>
              <a:rPr lang="fr-FR" dirty="0" smtClean="0"/>
              <a:t> </a:t>
            </a:r>
            <a:r>
              <a:rPr lang="fr-FR" dirty="0" err="1" smtClean="0"/>
              <a:t>lectus</a:t>
            </a:r>
            <a:r>
              <a:rPr lang="fr-FR" dirty="0" smtClean="0"/>
              <a:t> non </a:t>
            </a:r>
            <a:r>
              <a:rPr lang="fr-FR" dirty="0" err="1" smtClean="0"/>
              <a:t>Donec</a:t>
            </a:r>
            <a:r>
              <a:rPr lang="fr-FR" dirty="0" smtClean="0"/>
              <a:t> est </a:t>
            </a:r>
            <a:r>
              <a:rPr lang="fr-FR" dirty="0" err="1" smtClean="0"/>
              <a:t>purus</a:t>
            </a:r>
            <a:r>
              <a:rPr lang="fr-FR" dirty="0" smtClean="0"/>
              <a:t>, </a:t>
            </a:r>
            <a:r>
              <a:rPr lang="fr-FR" dirty="0" err="1" smtClean="0"/>
              <a:t>sodales</a:t>
            </a:r>
            <a:r>
              <a:rPr lang="fr-FR" dirty="0" smtClean="0"/>
              <a:t> nec </a:t>
            </a:r>
            <a:r>
              <a:rPr lang="fr-FR" dirty="0" err="1" smtClean="0"/>
              <a:t>venenatis</a:t>
            </a:r>
            <a:r>
              <a:rPr lang="fr-FR" dirty="0" smtClean="0"/>
              <a:t> in, </a:t>
            </a:r>
            <a:r>
              <a:rPr lang="fr-FR" dirty="0" err="1" smtClean="0"/>
              <a:t>varius</a:t>
            </a:r>
            <a:r>
              <a:rPr lang="fr-FR" dirty="0" smtClean="0"/>
              <a:t> in ante. Suspendisse eu magna eu </a:t>
            </a:r>
            <a:r>
              <a:rPr lang="fr-FR" dirty="0" err="1" smtClean="0"/>
              <a:t>felis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2576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6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2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9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5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1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8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54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0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840C-92EB-3340-94B4-26F547D60429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06/12/17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5605-7266-B14B-B1AF-347FFB1C66AB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300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840C-92EB-3340-94B4-26F547D60429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06/12/17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5605-7266-B14B-B1AF-347FFB1C66AB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5018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5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634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726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090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453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1817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180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0544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4907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840C-92EB-3340-94B4-26F547D60429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06/12/17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5605-7266-B14B-B1AF-347FFB1C66AB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7760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840C-92EB-3340-94B4-26F547D60429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06/12/17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5605-7266-B14B-B1AF-347FFB1C66AB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09787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345" indent="0">
              <a:buNone/>
              <a:defRPr sz="1900" b="1"/>
            </a:lvl2pPr>
            <a:lvl3pPr marL="872690" indent="0">
              <a:buNone/>
              <a:defRPr sz="1700" b="1"/>
            </a:lvl3pPr>
            <a:lvl4pPr marL="1309035" indent="0">
              <a:buNone/>
              <a:defRPr sz="1500" b="1"/>
            </a:lvl4pPr>
            <a:lvl5pPr marL="1745380" indent="0">
              <a:buNone/>
              <a:defRPr sz="1500" b="1"/>
            </a:lvl5pPr>
            <a:lvl6pPr marL="2181725" indent="0">
              <a:buNone/>
              <a:defRPr sz="1500" b="1"/>
            </a:lvl6pPr>
            <a:lvl7pPr marL="2618070" indent="0">
              <a:buNone/>
              <a:defRPr sz="1500" b="1"/>
            </a:lvl7pPr>
            <a:lvl8pPr marL="3054416" indent="0">
              <a:buNone/>
              <a:defRPr sz="1500" b="1"/>
            </a:lvl8pPr>
            <a:lvl9pPr marL="3490760" indent="0">
              <a:buNone/>
              <a:defRPr sz="15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6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345" indent="0">
              <a:buNone/>
              <a:defRPr sz="1900" b="1"/>
            </a:lvl2pPr>
            <a:lvl3pPr marL="872690" indent="0">
              <a:buNone/>
              <a:defRPr sz="1700" b="1"/>
            </a:lvl3pPr>
            <a:lvl4pPr marL="1309035" indent="0">
              <a:buNone/>
              <a:defRPr sz="1500" b="1"/>
            </a:lvl4pPr>
            <a:lvl5pPr marL="1745380" indent="0">
              <a:buNone/>
              <a:defRPr sz="1500" b="1"/>
            </a:lvl5pPr>
            <a:lvl6pPr marL="2181725" indent="0">
              <a:buNone/>
              <a:defRPr sz="1500" b="1"/>
            </a:lvl6pPr>
            <a:lvl7pPr marL="2618070" indent="0">
              <a:buNone/>
              <a:defRPr sz="1500" b="1"/>
            </a:lvl7pPr>
            <a:lvl8pPr marL="3054416" indent="0">
              <a:buNone/>
              <a:defRPr sz="1500" b="1"/>
            </a:lvl8pPr>
            <a:lvl9pPr marL="3490760" indent="0">
              <a:buNone/>
              <a:defRPr sz="15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6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840C-92EB-3340-94B4-26F547D60429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06/12/17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5605-7266-B14B-B1AF-347FFB1C66AB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6708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840C-92EB-3340-94B4-26F547D60429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06/12/17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5605-7266-B14B-B1AF-347FFB1C66AB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961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4D30-A841-9544-BC46-553B2F5C756B}" type="datetimeFigureOut">
              <a:rPr lang="fr-FR" smtClean="0"/>
              <a:t>06/12/17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6224-5E82-BF4E-A83C-DCAE4E4949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4484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840C-92EB-3340-94B4-26F547D60429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06/12/17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5605-7266-B14B-B1AF-347FFB1C66AB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29101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36345" indent="0">
              <a:buNone/>
              <a:defRPr sz="1100"/>
            </a:lvl2pPr>
            <a:lvl3pPr marL="872690" indent="0">
              <a:buNone/>
              <a:defRPr sz="900"/>
            </a:lvl3pPr>
            <a:lvl4pPr marL="1309035" indent="0">
              <a:buNone/>
              <a:defRPr sz="900"/>
            </a:lvl4pPr>
            <a:lvl5pPr marL="1745380" indent="0">
              <a:buNone/>
              <a:defRPr sz="900"/>
            </a:lvl5pPr>
            <a:lvl6pPr marL="2181725" indent="0">
              <a:buNone/>
              <a:defRPr sz="900"/>
            </a:lvl6pPr>
            <a:lvl7pPr marL="2618070" indent="0">
              <a:buNone/>
              <a:defRPr sz="900"/>
            </a:lvl7pPr>
            <a:lvl8pPr marL="3054416" indent="0">
              <a:buNone/>
              <a:defRPr sz="900"/>
            </a:lvl8pPr>
            <a:lvl9pPr marL="349076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840C-92EB-3340-94B4-26F547D60429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06/12/17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5605-7266-B14B-B1AF-347FFB1C66AB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6845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36345" indent="0">
              <a:buNone/>
              <a:defRPr sz="2600"/>
            </a:lvl2pPr>
            <a:lvl3pPr marL="872690" indent="0">
              <a:buNone/>
              <a:defRPr sz="2300"/>
            </a:lvl3pPr>
            <a:lvl4pPr marL="1309035" indent="0">
              <a:buNone/>
              <a:defRPr sz="1900"/>
            </a:lvl4pPr>
            <a:lvl5pPr marL="1745380" indent="0">
              <a:buNone/>
              <a:defRPr sz="1900"/>
            </a:lvl5pPr>
            <a:lvl6pPr marL="2181725" indent="0">
              <a:buNone/>
              <a:defRPr sz="1900"/>
            </a:lvl6pPr>
            <a:lvl7pPr marL="2618070" indent="0">
              <a:buNone/>
              <a:defRPr sz="1900"/>
            </a:lvl7pPr>
            <a:lvl8pPr marL="3054416" indent="0">
              <a:buNone/>
              <a:defRPr sz="1900"/>
            </a:lvl8pPr>
            <a:lvl9pPr marL="3490760" indent="0">
              <a:buNone/>
              <a:defRPr sz="19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36345" indent="0">
              <a:buNone/>
              <a:defRPr sz="1100"/>
            </a:lvl2pPr>
            <a:lvl3pPr marL="872690" indent="0">
              <a:buNone/>
              <a:defRPr sz="900"/>
            </a:lvl3pPr>
            <a:lvl4pPr marL="1309035" indent="0">
              <a:buNone/>
              <a:defRPr sz="900"/>
            </a:lvl4pPr>
            <a:lvl5pPr marL="1745380" indent="0">
              <a:buNone/>
              <a:defRPr sz="900"/>
            </a:lvl5pPr>
            <a:lvl6pPr marL="2181725" indent="0">
              <a:buNone/>
              <a:defRPr sz="900"/>
            </a:lvl6pPr>
            <a:lvl7pPr marL="2618070" indent="0">
              <a:buNone/>
              <a:defRPr sz="900"/>
            </a:lvl7pPr>
            <a:lvl8pPr marL="3054416" indent="0">
              <a:buNone/>
              <a:defRPr sz="900"/>
            </a:lvl8pPr>
            <a:lvl9pPr marL="349076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840C-92EB-3340-94B4-26F547D60429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06/12/17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5605-7266-B14B-B1AF-347FFB1C66AB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46554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840C-92EB-3340-94B4-26F547D60429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06/12/17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5605-7266-B14B-B1AF-347FFB1C66AB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09655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840C-92EB-3340-94B4-26F547D60429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06/12/17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35605-7266-B14B-B1AF-347FFB1C66AB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004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4D30-A841-9544-BC46-553B2F5C756B}" type="datetimeFigureOut">
              <a:rPr lang="fr-FR" smtClean="0"/>
              <a:t>06/12/17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6224-5E82-BF4E-A83C-DCAE4E4949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29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4D30-A841-9544-BC46-553B2F5C756B}" type="datetimeFigureOut">
              <a:rPr lang="fr-FR" smtClean="0"/>
              <a:t>06/12/17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6224-5E82-BF4E-A83C-DCAE4E4949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516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4D30-A841-9544-BC46-553B2F5C756B}" type="datetimeFigureOut">
              <a:rPr lang="fr-FR" smtClean="0"/>
              <a:t>06/12/17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6224-5E82-BF4E-A83C-DCAE4E4949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62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4D30-A841-9544-BC46-553B2F5C756B}" type="datetimeFigureOut">
              <a:rPr lang="fr-FR" smtClean="0"/>
              <a:t>06/12/17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6224-5E82-BF4E-A83C-DCAE4E4949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26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4D30-A841-9544-BC46-553B2F5C756B}" type="datetimeFigureOut">
              <a:rPr lang="fr-FR" smtClean="0"/>
              <a:t>06/12/17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6224-5E82-BF4E-A83C-DCAE4E4949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442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4D30-A841-9544-BC46-553B2F5C756B}" type="datetimeFigureOut">
              <a:rPr lang="fr-FR" smtClean="0"/>
              <a:t>06/12/17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6224-5E82-BF4E-A83C-DCAE4E4949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40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4D30-A841-9544-BC46-553B2F5C756B}" type="datetimeFigureOut">
              <a:rPr lang="fr-FR" smtClean="0"/>
              <a:t>06/12/17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6224-5E82-BF4E-A83C-DCAE4E4949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52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C4D30-A841-9544-BC46-553B2F5C756B}" type="datetimeFigureOut">
              <a:rPr lang="fr-FR" smtClean="0"/>
              <a:t>06/12/17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86224-5E82-BF4E-A83C-DCAE4E4949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71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ctr" defTabSz="45714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45714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457145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45714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457145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457145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45714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4571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87269" tIns="43635" rIns="87269" bIns="43635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87269" tIns="43635" rIns="87269" bIns="43635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87269" tIns="43635" rIns="87269" bIns="4363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6345"/>
            <a:fld id="{DB10840C-92EB-3340-94B4-26F547D60429}" type="datetimeFigureOut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  <a:sym typeface="Helvetica Light"/>
              </a:rPr>
              <a:pPr defTabSz="436345"/>
              <a:t>06/12/17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  <a:sym typeface="Helvetica Light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87269" tIns="43635" rIns="87269" bIns="4363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6345"/>
            <a:endParaRPr lang="fr-FR">
              <a:solidFill>
                <a:prstClr val="black">
                  <a:tint val="75000"/>
                </a:prstClr>
              </a:solidFill>
              <a:latin typeface="Calibri"/>
              <a:sym typeface="Helvetica Light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87269" tIns="43635" rIns="87269" bIns="43635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6345"/>
            <a:fld id="{F9C35605-7266-B14B-B1AF-347FFB1C66AB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  <a:sym typeface="Helvetica Light"/>
              </a:rPr>
              <a:pPr defTabSz="436345"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67544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ctr" defTabSz="436345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7259" indent="-327259" algn="l" defTabSz="436345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09061" indent="-272716" algn="l" defTabSz="436345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863" indent="-218172" algn="l" defTabSz="43634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207" indent="-218172" algn="l" defTabSz="436345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3553" indent="-218172" algn="l" defTabSz="436345" rtl="0" eaLnBrk="1" latinLnBrk="0" hangingPunct="1">
        <a:spcBef>
          <a:spcPct val="20000"/>
        </a:spcBef>
        <a:buFont typeface="Arial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98" indent="-218172" algn="l" defTabSz="43634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6242" indent="-218172" algn="l" defTabSz="43634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72588" indent="-218172" algn="l" defTabSz="43634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08933" indent="-218172" algn="l" defTabSz="43634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363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6345" algn="l" defTabSz="4363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2690" algn="l" defTabSz="4363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9035" algn="l" defTabSz="4363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380" algn="l" defTabSz="4363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81725" algn="l" defTabSz="4363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8070" algn="l" defTabSz="4363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54416" algn="l" defTabSz="4363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90760" algn="l" defTabSz="43634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emf"/><Relationship Id="rId5" Type="http://schemas.openxmlformats.org/officeDocument/2006/relationships/image" Target="../media/image6.png"/><Relationship Id="rId6" Type="http://schemas.openxmlformats.org/officeDocument/2006/relationships/image" Target="../media/image7.emf"/><Relationship Id="rId7" Type="http://schemas.openxmlformats.org/officeDocument/2006/relationships/image" Target="../media/image8.emf"/><Relationship Id="rId8" Type="http://schemas.openxmlformats.org/officeDocument/2006/relationships/image" Target="../media/image9.em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2.xml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5.em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9D78-4BF6-BA46-880A-8F8EDE709ED0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6" name="Image 5" descr="PRSTpl_O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858" y="4010619"/>
            <a:ext cx="1787882" cy="755999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236148" y="4905096"/>
            <a:ext cx="2371275" cy="40011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r"/>
            <a:r>
              <a:rPr lang="fr-FR" dirty="0" smtClean="0">
                <a:solidFill>
                  <a:srgbClr val="183669"/>
                </a:solidFill>
              </a:rPr>
              <a:t>Une</a:t>
            </a:r>
            <a:r>
              <a:rPr lang="fr-FR" sz="2000" dirty="0">
                <a:solidFill>
                  <a:srgbClr val="183669"/>
                </a:solidFill>
              </a:rPr>
              <a:t> </a:t>
            </a:r>
            <a:r>
              <a:rPr lang="fr-FR" dirty="0" smtClean="0">
                <a:solidFill>
                  <a:srgbClr val="183669"/>
                </a:solidFill>
              </a:rPr>
              <a:t>production</a:t>
            </a:r>
            <a:endParaRPr lang="fr-FR" sz="2000" dirty="0">
              <a:solidFill>
                <a:srgbClr val="183669"/>
              </a:solidFill>
            </a:endParaRPr>
          </a:p>
        </p:txBody>
      </p:sp>
      <p:pic>
        <p:nvPicPr>
          <p:cNvPr id="8" name="Image 7" descr="Logo_Pantone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850" y="4858851"/>
            <a:ext cx="874122" cy="431999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553350" y="1482994"/>
            <a:ext cx="4412832" cy="138499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endParaRPr lang="fr-FR" sz="3600" dirty="0">
              <a:solidFill>
                <a:srgbClr val="1F497D"/>
              </a:solidFill>
              <a:latin typeface="Ubuntu"/>
              <a:cs typeface="Ubuntu"/>
            </a:endParaRPr>
          </a:p>
          <a:p>
            <a:pPr algn="ctr"/>
            <a:r>
              <a:rPr lang="fr-FR" sz="4800" dirty="0">
                <a:solidFill>
                  <a:srgbClr val="183669"/>
                </a:solidFill>
                <a:latin typeface="Arial Rounded MT Bold"/>
                <a:cs typeface="Arial Rounded MT Bold"/>
              </a:rPr>
              <a:t>Les ¼ d’heure</a:t>
            </a:r>
          </a:p>
        </p:txBody>
      </p:sp>
      <p:pic>
        <p:nvPicPr>
          <p:cNvPr id="10" name="Image 9" descr="logoqv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052" y="1771154"/>
            <a:ext cx="1759857" cy="1544299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406270" y="4170789"/>
            <a:ext cx="3201152" cy="36933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r"/>
            <a:r>
              <a:rPr lang="fr-FR" dirty="0" smtClean="0">
                <a:solidFill>
                  <a:srgbClr val="183669"/>
                </a:solidFill>
              </a:rPr>
              <a:t>Sur une idée des partenaires du</a:t>
            </a:r>
            <a:endParaRPr lang="fr-FR" dirty="0">
              <a:solidFill>
                <a:srgbClr val="183669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" y="1325541"/>
            <a:ext cx="9144000" cy="46166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fr-FR" sz="2400" b="1" i="1" dirty="0">
                <a:solidFill>
                  <a:srgbClr val="35ABC3"/>
                </a:solidFill>
                <a:latin typeface="+mj-lt"/>
                <a:cs typeface="Arial Rounded MT Bold"/>
              </a:rPr>
              <a:t>La série web de 2017 à 2020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728770" y="5670180"/>
            <a:ext cx="1878652" cy="36933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r"/>
            <a:r>
              <a:rPr lang="fr-FR" dirty="0" smtClean="0">
                <a:solidFill>
                  <a:srgbClr val="183669"/>
                </a:solidFill>
              </a:rPr>
              <a:t>Avec le soutien de</a:t>
            </a:r>
            <a:endParaRPr lang="fr-FR" dirty="0">
              <a:solidFill>
                <a:srgbClr val="183669"/>
              </a:solidFill>
            </a:endParaRPr>
          </a:p>
        </p:txBody>
      </p:sp>
      <p:pic>
        <p:nvPicPr>
          <p:cNvPr id="15" name="Image 14" descr="BM_prefet2010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850" y="5490972"/>
            <a:ext cx="814452" cy="1044000"/>
          </a:xfrm>
          <a:prstGeom prst="rect">
            <a:avLst/>
          </a:prstGeom>
        </p:spPr>
      </p:pic>
      <p:pic>
        <p:nvPicPr>
          <p:cNvPr id="16" name="Image 15" descr="RVB-PDL_Institutionnel.ep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544" y="5715562"/>
            <a:ext cx="1387629" cy="395998"/>
          </a:xfrm>
          <a:prstGeom prst="rect">
            <a:avLst/>
          </a:prstGeom>
        </p:spPr>
      </p:pic>
      <p:pic>
        <p:nvPicPr>
          <p:cNvPr id="3" name="Image 2" descr="logo_agence_anact_quadri.ep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547" y="4813728"/>
            <a:ext cx="971609" cy="719999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1" y="3206823"/>
            <a:ext cx="9144000" cy="46166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fr-FR" sz="2400" b="1" i="1" dirty="0">
                <a:solidFill>
                  <a:srgbClr val="35ABC3"/>
                </a:solidFill>
                <a:latin typeface="+mj-lt"/>
                <a:cs typeface="Arial Rounded MT Bold"/>
              </a:rPr>
              <a:t>p</a:t>
            </a:r>
            <a:r>
              <a:rPr lang="fr-FR" sz="2400" b="1" i="1" dirty="0">
                <a:solidFill>
                  <a:srgbClr val="35ABC3"/>
                </a:solidFill>
                <a:latin typeface="+mj-lt"/>
                <a:cs typeface="Arial Rounded MT Bold"/>
              </a:rPr>
              <a:t>our comprendre et agir sur la qualité de vie au travail</a:t>
            </a:r>
            <a:endParaRPr lang="fr-FR" sz="2400" b="1" i="1" dirty="0">
              <a:solidFill>
                <a:srgbClr val="35ABC3"/>
              </a:solidFill>
              <a:latin typeface="+mj-lt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2028278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9D78-4BF6-BA46-880A-8F8EDE709ED0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399225" y="1433013"/>
            <a:ext cx="5152572" cy="138499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endParaRPr lang="fr-FR" sz="3600" dirty="0">
              <a:solidFill>
                <a:srgbClr val="1F497D"/>
              </a:solidFill>
              <a:latin typeface="Ubuntu"/>
              <a:cs typeface="Ubuntu"/>
            </a:endParaRPr>
          </a:p>
          <a:p>
            <a:pPr algn="ctr"/>
            <a:r>
              <a:rPr lang="fr-FR" sz="4800" dirty="0">
                <a:solidFill>
                  <a:srgbClr val="183669"/>
                </a:solidFill>
                <a:latin typeface="Arial Rounded MT Bold"/>
                <a:cs typeface="Arial Rounded MT Bold"/>
              </a:rPr>
              <a:t>Les</a:t>
            </a:r>
            <a:r>
              <a:rPr lang="fr-FR" sz="3600" dirty="0">
                <a:solidFill>
                  <a:srgbClr val="1F497D"/>
                </a:solidFill>
                <a:latin typeface="Ubuntu"/>
                <a:cs typeface="Ubuntu"/>
              </a:rPr>
              <a:t> </a:t>
            </a:r>
            <a:r>
              <a:rPr lang="fr-FR" sz="4800" dirty="0">
                <a:solidFill>
                  <a:srgbClr val="183669"/>
                </a:solidFill>
                <a:latin typeface="Arial Rounded MT Bold"/>
                <a:cs typeface="Arial Rounded MT Bold"/>
              </a:rPr>
              <a:t>¼ d’heure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090797" y="3485543"/>
            <a:ext cx="6984999" cy="240835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fr-FR" sz="3200" dirty="0">
                <a:solidFill>
                  <a:srgbClr val="35ABC3"/>
                </a:solidFill>
                <a:latin typeface="Ubuntu"/>
                <a:cs typeface="Ubuntu"/>
              </a:rPr>
              <a:t>Saison 1 – Episode 5</a:t>
            </a:r>
          </a:p>
          <a:p>
            <a:pPr algn="ctr"/>
            <a:endParaRPr lang="fr-FR" sz="1100" dirty="0">
              <a:solidFill>
                <a:srgbClr val="35ABC3"/>
              </a:solidFill>
              <a:latin typeface="Ubuntu"/>
              <a:cs typeface="Ubuntu"/>
            </a:endParaRPr>
          </a:p>
          <a:p>
            <a:pPr algn="ctr"/>
            <a:r>
              <a:rPr lang="fr-FR" sz="3600" b="1" dirty="0">
                <a:solidFill>
                  <a:srgbClr val="35ABC3"/>
                </a:solidFill>
                <a:latin typeface="Ubuntu"/>
                <a:cs typeface="Ubuntu"/>
              </a:rPr>
              <a:t>QVT#RPS#RSE</a:t>
            </a:r>
          </a:p>
          <a:p>
            <a:pPr algn="ctr"/>
            <a:r>
              <a:rPr lang="fr-FR" sz="3600" b="1" dirty="0">
                <a:solidFill>
                  <a:srgbClr val="35ABC3"/>
                </a:solidFill>
                <a:latin typeface="Ubuntu"/>
                <a:cs typeface="Ubuntu"/>
              </a:rPr>
              <a:t>Pour mieux agir, évitons les confusions !</a:t>
            </a:r>
            <a:endParaRPr lang="fr-FR" sz="3600" b="1" dirty="0">
              <a:solidFill>
                <a:srgbClr val="35ABC3"/>
              </a:solidFill>
              <a:latin typeface="Ubuntu"/>
              <a:cs typeface="Ubuntu"/>
            </a:endParaRPr>
          </a:p>
        </p:txBody>
      </p:sp>
      <p:pic>
        <p:nvPicPr>
          <p:cNvPr id="9" name="Image 8" descr="logoqv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77" y="1762440"/>
            <a:ext cx="1759857" cy="1544299"/>
          </a:xfrm>
          <a:prstGeom prst="rect">
            <a:avLst/>
          </a:prstGeom>
        </p:spPr>
      </p:pic>
      <p:pic>
        <p:nvPicPr>
          <p:cNvPr id="10" name="Image 9" descr="interrogati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407" y="2768741"/>
            <a:ext cx="1814851" cy="1949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034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6038007" y="1340126"/>
            <a:ext cx="3105995" cy="5089266"/>
          </a:xfrm>
          <a:prstGeom prst="rect">
            <a:avLst/>
          </a:prstGeom>
          <a:solidFill>
            <a:srgbClr val="DDD9C3">
              <a:alpha val="54000"/>
            </a:srgbClr>
          </a:solidFill>
          <a:ln>
            <a:solidFill>
              <a:srgbClr val="DDD9C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42" tIns="43622" rIns="87242" bIns="43622" rtlCol="0" anchor="ctr"/>
          <a:lstStyle/>
          <a:p>
            <a:pPr algn="ctr" defTabSz="436213"/>
            <a:endParaRPr lang="fr-FR" sz="1700">
              <a:solidFill>
                <a:prstClr val="white"/>
              </a:solidFill>
              <a:latin typeface="Calibri"/>
              <a:sym typeface="Helvetica Light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458974" y="1325049"/>
            <a:ext cx="3474620" cy="5089267"/>
          </a:xfrm>
          <a:prstGeom prst="rect">
            <a:avLst/>
          </a:prstGeom>
          <a:solidFill>
            <a:srgbClr val="DDD9C3">
              <a:alpha val="60000"/>
            </a:srgbClr>
          </a:solidFill>
          <a:ln>
            <a:solidFill>
              <a:srgbClr val="DDD9C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42" tIns="43622" rIns="87242" bIns="43622" rtlCol="0" anchor="ctr"/>
          <a:lstStyle/>
          <a:p>
            <a:pPr algn="ctr" defTabSz="436213"/>
            <a:endParaRPr lang="fr-FR" sz="1700">
              <a:solidFill>
                <a:prstClr val="white"/>
              </a:solidFill>
              <a:latin typeface="Calibri"/>
              <a:sym typeface="Helvetica Light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983381" y="1325049"/>
            <a:ext cx="1388011" cy="5089267"/>
          </a:xfrm>
          <a:prstGeom prst="rect">
            <a:avLst/>
          </a:prstGeom>
          <a:solidFill>
            <a:srgbClr val="DDD9C3">
              <a:alpha val="54000"/>
            </a:srgbClr>
          </a:solidFill>
          <a:ln>
            <a:solidFill>
              <a:srgbClr val="DDD9C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42" tIns="43622" rIns="87242" bIns="43622" rtlCol="0" anchor="ctr"/>
          <a:lstStyle/>
          <a:p>
            <a:pPr algn="ctr" defTabSz="436213"/>
            <a:endParaRPr lang="fr-FR" sz="1700">
              <a:solidFill>
                <a:prstClr val="white"/>
              </a:solidFill>
              <a:latin typeface="Calibri"/>
              <a:sym typeface="Helvetica Light"/>
            </a:endParaRPr>
          </a:p>
        </p:txBody>
      </p:sp>
      <p:grpSp>
        <p:nvGrpSpPr>
          <p:cNvPr id="33" name="Grouper 32"/>
          <p:cNvGrpSpPr/>
          <p:nvPr/>
        </p:nvGrpSpPr>
        <p:grpSpPr>
          <a:xfrm>
            <a:off x="2191963" y="1859456"/>
            <a:ext cx="4045124" cy="3466662"/>
            <a:chOff x="204426" y="32767"/>
            <a:chExt cx="8286141" cy="6227997"/>
          </a:xfrm>
        </p:grpSpPr>
        <p:graphicFrame>
          <p:nvGraphicFramePr>
            <p:cNvPr id="34" name="Diagramme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46535591"/>
                </p:ext>
              </p:extLst>
            </p:nvPr>
          </p:nvGraphicFramePr>
          <p:xfrm>
            <a:off x="204426" y="32767"/>
            <a:ext cx="8286141" cy="622799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5" name="Ellipse 34"/>
            <p:cNvSpPr/>
            <p:nvPr/>
          </p:nvSpPr>
          <p:spPr>
            <a:xfrm>
              <a:off x="2867462" y="2613511"/>
              <a:ext cx="2591877" cy="133699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 defTabSz="436213"/>
              <a:r>
                <a:rPr lang="fr-FR" sz="900" b="1" dirty="0">
                  <a:solidFill>
                    <a:srgbClr val="1B447D"/>
                  </a:solidFill>
                  <a:latin typeface="Calibri"/>
                  <a:sym typeface="Helvetica Light"/>
                </a:rPr>
                <a:t>Stratégie</a:t>
              </a:r>
            </a:p>
            <a:p>
              <a:pPr algn="ctr" defTabSz="436213"/>
              <a:r>
                <a:rPr lang="fr-FR" sz="1700" b="1" dirty="0">
                  <a:solidFill>
                    <a:srgbClr val="1B447D"/>
                  </a:solidFill>
                  <a:latin typeface="Calibri"/>
                  <a:sym typeface="Helvetica Light"/>
                </a:rPr>
                <a:t>QVT</a:t>
              </a:r>
            </a:p>
          </p:txBody>
        </p:sp>
      </p:grpSp>
      <p:sp>
        <p:nvSpPr>
          <p:cNvPr id="42" name="ZoneTexte 41"/>
          <p:cNvSpPr txBox="1"/>
          <p:nvPr/>
        </p:nvSpPr>
        <p:spPr>
          <a:xfrm>
            <a:off x="1232032" y="3160761"/>
            <a:ext cx="875198" cy="307946"/>
          </a:xfrm>
          <a:prstGeom prst="rect">
            <a:avLst/>
          </a:prstGeom>
          <a:noFill/>
        </p:spPr>
        <p:txBody>
          <a:bodyPr wrap="none" lIns="87242" tIns="43622" rIns="87242" bIns="43622" rtlCol="0">
            <a:spAutoFit/>
          </a:bodyPr>
          <a:lstStyle/>
          <a:p>
            <a:pPr defTabSz="436213"/>
            <a:r>
              <a:rPr lang="fr-FR" sz="1400" dirty="0">
                <a:solidFill>
                  <a:srgbClr val="1B447D"/>
                </a:solidFill>
                <a:latin typeface="Calibri"/>
                <a:sym typeface="Helvetica Light"/>
              </a:rPr>
              <a:t>Pénibilité</a:t>
            </a:r>
          </a:p>
        </p:txBody>
      </p:sp>
      <p:graphicFrame>
        <p:nvGraphicFramePr>
          <p:cNvPr id="47" name="Diagramme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557040"/>
              </p:ext>
            </p:extLst>
          </p:nvPr>
        </p:nvGraphicFramePr>
        <p:xfrm>
          <a:off x="5933595" y="2048586"/>
          <a:ext cx="3513422" cy="3413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2" name="ZoneTexte 51"/>
          <p:cNvSpPr txBox="1"/>
          <p:nvPr/>
        </p:nvSpPr>
        <p:spPr>
          <a:xfrm>
            <a:off x="6038008" y="1520753"/>
            <a:ext cx="3198436" cy="527787"/>
          </a:xfrm>
          <a:prstGeom prst="rect">
            <a:avLst/>
          </a:prstGeom>
          <a:noFill/>
        </p:spPr>
        <p:txBody>
          <a:bodyPr wrap="square" lIns="87242" tIns="43622" rIns="87242" bIns="43622" rtlCol="0">
            <a:spAutoFit/>
          </a:bodyPr>
          <a:lstStyle/>
          <a:p>
            <a:pPr algn="ctr" defTabSz="436213"/>
            <a:r>
              <a:rPr lang="fr-FR" sz="1400" b="1" cap="small" dirty="0">
                <a:solidFill>
                  <a:srgbClr val="000090"/>
                </a:solidFill>
                <a:latin typeface="Calibri"/>
                <a:sym typeface="Helvetica Light"/>
              </a:rPr>
              <a:t>Engager la responsabilité sociétale de l’entreprise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2648317" y="1617193"/>
            <a:ext cx="3145951" cy="307946"/>
          </a:xfrm>
          <a:prstGeom prst="rect">
            <a:avLst/>
          </a:prstGeom>
          <a:noFill/>
        </p:spPr>
        <p:txBody>
          <a:bodyPr wrap="none" lIns="87242" tIns="43622" rIns="87242" bIns="43622" rtlCol="0">
            <a:spAutoFit/>
          </a:bodyPr>
          <a:lstStyle/>
          <a:p>
            <a:pPr algn="ctr" defTabSz="436213"/>
            <a:r>
              <a:rPr lang="fr-FR" sz="1400" b="1" cap="small" dirty="0">
                <a:solidFill>
                  <a:srgbClr val="000090"/>
                </a:solidFill>
                <a:latin typeface="Calibri"/>
                <a:sym typeface="Helvetica Light"/>
              </a:rPr>
              <a:t>Promouvoir</a:t>
            </a:r>
            <a:r>
              <a:rPr lang="fr-FR" sz="1400" b="1" cap="small" dirty="0">
                <a:solidFill>
                  <a:srgbClr val="2CA9B1"/>
                </a:solidFill>
                <a:latin typeface="Calibri"/>
                <a:sym typeface="Helvetica Light"/>
              </a:rPr>
              <a:t> </a:t>
            </a:r>
            <a:r>
              <a:rPr lang="fr-FR" sz="1400" b="1" cap="small" dirty="0">
                <a:solidFill>
                  <a:srgbClr val="000090"/>
                </a:solidFill>
                <a:latin typeface="Calibri"/>
                <a:sym typeface="Helvetica Light"/>
              </a:rPr>
              <a:t>la</a:t>
            </a:r>
            <a:r>
              <a:rPr lang="fr-FR" sz="1400" b="1" cap="small" dirty="0">
                <a:solidFill>
                  <a:srgbClr val="2CA9B1"/>
                </a:solidFill>
                <a:latin typeface="Calibri"/>
                <a:sym typeface="Helvetica Light"/>
              </a:rPr>
              <a:t> </a:t>
            </a:r>
            <a:r>
              <a:rPr lang="fr-FR" sz="1400" b="1" cap="small" dirty="0">
                <a:solidFill>
                  <a:srgbClr val="000090"/>
                </a:solidFill>
                <a:latin typeface="Calibri"/>
                <a:sym typeface="Helvetica Light"/>
              </a:rPr>
              <a:t>Qualité de Vie au Travail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951889" y="1637113"/>
            <a:ext cx="1436285" cy="307946"/>
          </a:xfrm>
          <a:prstGeom prst="rect">
            <a:avLst/>
          </a:prstGeom>
          <a:noFill/>
        </p:spPr>
        <p:txBody>
          <a:bodyPr wrap="none" lIns="87242" tIns="43622" rIns="87242" bIns="43622" rtlCol="0">
            <a:spAutoFit/>
          </a:bodyPr>
          <a:lstStyle/>
          <a:p>
            <a:pPr algn="ctr" defTabSz="436213"/>
            <a:r>
              <a:rPr lang="fr-FR" sz="1400" b="1" cap="small" dirty="0">
                <a:solidFill>
                  <a:srgbClr val="000090"/>
                </a:solidFill>
                <a:latin typeface="Calibri"/>
                <a:sym typeface="Helvetica Light"/>
              </a:rPr>
              <a:t>Prévenir la santé</a:t>
            </a:r>
          </a:p>
        </p:txBody>
      </p:sp>
      <p:grpSp>
        <p:nvGrpSpPr>
          <p:cNvPr id="6" name="Grouper 5"/>
          <p:cNvGrpSpPr/>
          <p:nvPr/>
        </p:nvGrpSpPr>
        <p:grpSpPr>
          <a:xfrm>
            <a:off x="-102703" y="1325049"/>
            <a:ext cx="1112672" cy="5089267"/>
            <a:chOff x="-143784" y="1855069"/>
            <a:chExt cx="1557740" cy="7124974"/>
          </a:xfrm>
        </p:grpSpPr>
        <p:sp>
          <p:nvSpPr>
            <p:cNvPr id="3" name="Rectangle 2"/>
            <p:cNvSpPr/>
            <p:nvPr/>
          </p:nvSpPr>
          <p:spPr>
            <a:xfrm>
              <a:off x="2" y="1855069"/>
              <a:ext cx="1224667" cy="7124974"/>
            </a:xfrm>
            <a:prstGeom prst="rect">
              <a:avLst/>
            </a:prstGeom>
            <a:solidFill>
              <a:schemeClr val="bg2">
                <a:lumMod val="90000"/>
                <a:alpha val="5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2169" tIns="61085" rIns="122169" bIns="61085" rtlCol="0" anchor="ctr"/>
            <a:lstStyle/>
            <a:p>
              <a:pPr algn="ctr" defTabSz="436213"/>
              <a:endParaRPr lang="fr-FR" sz="1700">
                <a:solidFill>
                  <a:prstClr val="white"/>
                </a:solidFill>
                <a:latin typeface="Calibri"/>
                <a:sym typeface="Helvetica Light"/>
              </a:endParaRP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-143783" y="4144528"/>
              <a:ext cx="1228333" cy="474330"/>
            </a:xfrm>
            <a:prstGeom prst="rect">
              <a:avLst/>
            </a:prstGeom>
            <a:noFill/>
          </p:spPr>
          <p:txBody>
            <a:bodyPr wrap="none" lIns="122169" tIns="61085" rIns="122169" bIns="61085" rtlCol="0">
              <a:spAutoFit/>
            </a:bodyPr>
            <a:lstStyle/>
            <a:p>
              <a:pPr algn="dist" defTabSz="436213"/>
              <a:r>
                <a:rPr lang="fr-FR" sz="1400" dirty="0">
                  <a:solidFill>
                    <a:srgbClr val="1B447D"/>
                  </a:solidFill>
                  <a:latin typeface="Calibri"/>
                  <a:sym typeface="Helvetica Light"/>
                </a:rPr>
                <a:t>bore out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-143783" y="5345961"/>
              <a:ext cx="1234837" cy="474330"/>
            </a:xfrm>
            <a:prstGeom prst="rect">
              <a:avLst/>
            </a:prstGeom>
            <a:noFill/>
          </p:spPr>
          <p:txBody>
            <a:bodyPr wrap="none" lIns="122169" tIns="61085" rIns="122169" bIns="61085" rtlCol="0">
              <a:spAutoFit/>
            </a:bodyPr>
            <a:lstStyle/>
            <a:p>
              <a:pPr algn="dist" defTabSz="436213"/>
              <a:r>
                <a:rPr lang="fr-FR" sz="1400" dirty="0" err="1">
                  <a:solidFill>
                    <a:srgbClr val="1B447D"/>
                  </a:solidFill>
                  <a:latin typeface="Calibri"/>
                  <a:sym typeface="Helvetica Light"/>
                </a:rPr>
                <a:t>burn</a:t>
              </a:r>
              <a:r>
                <a:rPr lang="fr-FR" sz="1400" dirty="0">
                  <a:solidFill>
                    <a:srgbClr val="1B447D"/>
                  </a:solidFill>
                  <a:latin typeface="Calibri"/>
                  <a:sym typeface="Helvetica Light"/>
                </a:rPr>
                <a:t> out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-143783" y="5946677"/>
              <a:ext cx="1557739" cy="474330"/>
            </a:xfrm>
            <a:prstGeom prst="rect">
              <a:avLst/>
            </a:prstGeom>
            <a:noFill/>
          </p:spPr>
          <p:txBody>
            <a:bodyPr wrap="none" lIns="122169" tIns="61085" rIns="122169" bIns="61085" rtlCol="0">
              <a:spAutoFit/>
            </a:bodyPr>
            <a:lstStyle/>
            <a:p>
              <a:pPr algn="dist" defTabSz="436213"/>
              <a:r>
                <a:rPr lang="fr-FR" sz="1400" dirty="0">
                  <a:solidFill>
                    <a:srgbClr val="1B447D"/>
                  </a:solidFill>
                  <a:latin typeface="Calibri"/>
                  <a:sym typeface="Helvetica Light"/>
                </a:rPr>
                <a:t>épuisement</a:t>
              </a: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-143783" y="6547392"/>
              <a:ext cx="1094066" cy="474330"/>
            </a:xfrm>
            <a:prstGeom prst="rect">
              <a:avLst/>
            </a:prstGeom>
            <a:noFill/>
          </p:spPr>
          <p:txBody>
            <a:bodyPr wrap="none" lIns="122169" tIns="61085" rIns="122169" bIns="61085" rtlCol="0">
              <a:spAutoFit/>
            </a:bodyPr>
            <a:lstStyle/>
            <a:p>
              <a:pPr algn="dist" defTabSz="436213"/>
              <a:r>
                <a:rPr lang="fr-FR" sz="1400" dirty="0">
                  <a:solidFill>
                    <a:srgbClr val="1B447D"/>
                  </a:solidFill>
                  <a:latin typeface="Calibri"/>
                  <a:sym typeface="Helvetica Light"/>
                </a:rPr>
                <a:t>usure…</a:t>
              </a: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-143782" y="4745244"/>
              <a:ext cx="798287" cy="474330"/>
            </a:xfrm>
            <a:prstGeom prst="rect">
              <a:avLst/>
            </a:prstGeom>
            <a:noFill/>
          </p:spPr>
          <p:txBody>
            <a:bodyPr wrap="none" lIns="122169" tIns="61085" rIns="122169" bIns="61085" rtlCol="0">
              <a:spAutoFit/>
            </a:bodyPr>
            <a:lstStyle/>
            <a:p>
              <a:pPr algn="dist" defTabSz="436213"/>
              <a:r>
                <a:rPr lang="fr-FR" sz="1400" dirty="0">
                  <a:solidFill>
                    <a:srgbClr val="1B447D"/>
                  </a:solidFill>
                  <a:latin typeface="Calibri"/>
                  <a:sym typeface="Helvetica Light"/>
                </a:rPr>
                <a:t>TMS</a:t>
              </a: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-143784" y="3543811"/>
              <a:ext cx="1426419" cy="474330"/>
            </a:xfrm>
            <a:prstGeom prst="rect">
              <a:avLst/>
            </a:prstGeom>
            <a:noFill/>
          </p:spPr>
          <p:txBody>
            <a:bodyPr wrap="none" lIns="122169" tIns="61085" rIns="122169" bIns="61085" rtlCol="0">
              <a:spAutoFit/>
            </a:bodyPr>
            <a:lstStyle/>
            <a:p>
              <a:pPr algn="dist" defTabSz="436213"/>
              <a:r>
                <a:rPr lang="fr-FR" sz="1400" dirty="0">
                  <a:solidFill>
                    <a:srgbClr val="1B447D"/>
                  </a:solidFill>
                  <a:latin typeface="Calibri"/>
                  <a:sym typeface="Helvetica Light"/>
                </a:rPr>
                <a:t>souffrance</a:t>
              </a: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-72385" y="2072161"/>
              <a:ext cx="1386925" cy="1560164"/>
            </a:xfrm>
            <a:prstGeom prst="rect">
              <a:avLst/>
            </a:prstGeom>
            <a:noFill/>
          </p:spPr>
          <p:txBody>
            <a:bodyPr wrap="square" lIns="122169" tIns="61085" rIns="122169" bIns="61085" rtlCol="0">
              <a:spAutoFit/>
            </a:bodyPr>
            <a:lstStyle/>
            <a:p>
              <a:pPr algn="ctr" defTabSz="436213"/>
              <a:r>
                <a:rPr lang="fr-FR" sz="1400" b="1" cap="small" dirty="0">
                  <a:solidFill>
                    <a:srgbClr val="000090"/>
                  </a:solidFill>
                  <a:latin typeface="Calibri"/>
                  <a:sym typeface="Helvetica Light"/>
                </a:rPr>
                <a:t>Soigner les dommages</a:t>
              </a:r>
            </a:p>
            <a:p>
              <a:pPr algn="ctr" defTabSz="436213"/>
              <a:r>
                <a:rPr lang="fr-FR" sz="1400" b="1" cap="small" dirty="0">
                  <a:solidFill>
                    <a:srgbClr val="000090"/>
                  </a:solidFill>
                  <a:latin typeface="Calibri"/>
                  <a:sym typeface="Helvetica Light"/>
                </a:rPr>
                <a:t>sur la santé</a:t>
              </a:r>
            </a:p>
          </p:txBody>
        </p:sp>
      </p:grpSp>
      <p:sp>
        <p:nvSpPr>
          <p:cNvPr id="2" name="Flèche vers la droite 1"/>
          <p:cNvSpPr/>
          <p:nvPr/>
        </p:nvSpPr>
        <p:spPr>
          <a:xfrm>
            <a:off x="804746" y="3326479"/>
            <a:ext cx="357269" cy="429083"/>
          </a:xfrm>
          <a:prstGeom prst="rightArrow">
            <a:avLst>
              <a:gd name="adj1" fmla="val 50000"/>
              <a:gd name="adj2" fmla="val 40807"/>
            </a:avLst>
          </a:prstGeom>
          <a:solidFill>
            <a:srgbClr val="16326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42" tIns="43622" rIns="87242" bIns="43622" rtlCol="0" anchor="ctr"/>
          <a:lstStyle/>
          <a:p>
            <a:pPr algn="ctr" defTabSz="436213"/>
            <a:endParaRPr lang="fr-FR" sz="3100" b="1">
              <a:solidFill>
                <a:srgbClr val="16326A"/>
              </a:solidFill>
              <a:latin typeface="Calibri"/>
              <a:sym typeface="Helvetica Light"/>
            </a:endParaRPr>
          </a:p>
        </p:txBody>
      </p:sp>
      <p:sp>
        <p:nvSpPr>
          <p:cNvPr id="67" name="Flèche vers la droite 66"/>
          <p:cNvSpPr/>
          <p:nvPr/>
        </p:nvSpPr>
        <p:spPr>
          <a:xfrm>
            <a:off x="2101708" y="3337679"/>
            <a:ext cx="357269" cy="429083"/>
          </a:xfrm>
          <a:prstGeom prst="rightArrow">
            <a:avLst>
              <a:gd name="adj1" fmla="val 50000"/>
              <a:gd name="adj2" fmla="val 40807"/>
            </a:avLst>
          </a:prstGeom>
          <a:solidFill>
            <a:srgbClr val="16326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42" tIns="43622" rIns="87242" bIns="43622" rtlCol="0" anchor="ctr"/>
          <a:lstStyle/>
          <a:p>
            <a:pPr algn="ctr" defTabSz="436213"/>
            <a:endParaRPr lang="fr-FR" sz="1700">
              <a:solidFill>
                <a:prstClr val="white"/>
              </a:solidFill>
              <a:latin typeface="Calibri"/>
              <a:sym typeface="Helvetica Light"/>
            </a:endParaRPr>
          </a:p>
        </p:txBody>
      </p:sp>
      <p:sp>
        <p:nvSpPr>
          <p:cNvPr id="68" name="Flèche vers la droite 67"/>
          <p:cNvSpPr/>
          <p:nvPr/>
        </p:nvSpPr>
        <p:spPr>
          <a:xfrm>
            <a:off x="5819519" y="3415571"/>
            <a:ext cx="357269" cy="429083"/>
          </a:xfrm>
          <a:prstGeom prst="rightArrow">
            <a:avLst>
              <a:gd name="adj1" fmla="val 50000"/>
              <a:gd name="adj2" fmla="val 40807"/>
            </a:avLst>
          </a:prstGeom>
          <a:solidFill>
            <a:srgbClr val="16326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42" tIns="43622" rIns="87242" bIns="43622" rtlCol="0" anchor="ctr"/>
          <a:lstStyle/>
          <a:p>
            <a:pPr algn="ctr" defTabSz="436213"/>
            <a:endParaRPr lang="fr-FR" sz="1700">
              <a:solidFill>
                <a:prstClr val="white"/>
              </a:solidFill>
              <a:latin typeface="Calibri"/>
              <a:sym typeface="Helvetica Light"/>
            </a:endParaRPr>
          </a:p>
        </p:txBody>
      </p:sp>
      <p:grpSp>
        <p:nvGrpSpPr>
          <p:cNvPr id="10" name="Grouper 9"/>
          <p:cNvGrpSpPr/>
          <p:nvPr/>
        </p:nvGrpSpPr>
        <p:grpSpPr>
          <a:xfrm>
            <a:off x="882646" y="2625264"/>
            <a:ext cx="1622965" cy="2302441"/>
            <a:chOff x="1220270" y="2925063"/>
            <a:chExt cx="2272150" cy="3223417"/>
          </a:xfrm>
        </p:grpSpPr>
        <p:sp>
          <p:nvSpPr>
            <p:cNvPr id="43" name="ZoneTexte 42"/>
            <p:cNvSpPr txBox="1"/>
            <p:nvPr/>
          </p:nvSpPr>
          <p:spPr>
            <a:xfrm>
              <a:off x="2055937" y="4841428"/>
              <a:ext cx="727227" cy="474330"/>
            </a:xfrm>
            <a:prstGeom prst="rect">
              <a:avLst/>
            </a:prstGeom>
            <a:noFill/>
          </p:spPr>
          <p:txBody>
            <a:bodyPr wrap="none" lIns="122169" tIns="61085" rIns="122169" bIns="61085" rtlCol="0">
              <a:spAutoFit/>
            </a:bodyPr>
            <a:lstStyle/>
            <a:p>
              <a:pPr defTabSz="436213"/>
              <a:r>
                <a:rPr lang="fr-FR" sz="1400" dirty="0">
                  <a:solidFill>
                    <a:srgbClr val="1B447D"/>
                  </a:solidFill>
                  <a:latin typeface="Calibri"/>
                  <a:sym typeface="Helvetica Light"/>
                </a:rPr>
                <a:t>RPS</a:t>
              </a: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2007334" y="5257788"/>
              <a:ext cx="812278" cy="474330"/>
            </a:xfrm>
            <a:prstGeom prst="rect">
              <a:avLst/>
            </a:prstGeom>
            <a:noFill/>
          </p:spPr>
          <p:txBody>
            <a:bodyPr wrap="none" lIns="122169" tIns="61085" rIns="122169" bIns="61085" rtlCol="0">
              <a:spAutoFit/>
            </a:bodyPr>
            <a:lstStyle/>
            <a:p>
              <a:pPr defTabSz="436213"/>
              <a:r>
                <a:rPr lang="fr-FR" sz="1400" dirty="0">
                  <a:solidFill>
                    <a:srgbClr val="1B447D"/>
                  </a:solidFill>
                  <a:latin typeface="Calibri"/>
                  <a:sym typeface="Helvetica Light"/>
                </a:rPr>
                <a:t>RMS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2162554" y="5674150"/>
              <a:ext cx="518953" cy="474330"/>
            </a:xfrm>
            <a:prstGeom prst="rect">
              <a:avLst/>
            </a:prstGeom>
            <a:noFill/>
          </p:spPr>
          <p:txBody>
            <a:bodyPr wrap="none" lIns="122169" tIns="61085" rIns="122169" bIns="61085" rtlCol="0">
              <a:spAutoFit/>
            </a:bodyPr>
            <a:lstStyle/>
            <a:p>
              <a:pPr defTabSz="436213"/>
              <a:r>
                <a:rPr lang="fr-FR" sz="1400" dirty="0">
                  <a:solidFill>
                    <a:srgbClr val="1B447D"/>
                  </a:solidFill>
                  <a:latin typeface="Calibri"/>
                  <a:sym typeface="Helvetica Light"/>
                </a:rPr>
                <a:t>…</a:t>
              </a: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1220270" y="2925063"/>
              <a:ext cx="2272150" cy="775950"/>
            </a:xfrm>
            <a:prstGeom prst="rect">
              <a:avLst/>
            </a:prstGeom>
            <a:noFill/>
          </p:spPr>
          <p:txBody>
            <a:bodyPr wrap="none" lIns="122169" tIns="61085" rIns="122169" bIns="61085" rtlCol="0">
              <a:spAutoFit/>
            </a:bodyPr>
            <a:lstStyle/>
            <a:p>
              <a:pPr algn="ctr" defTabSz="436213"/>
              <a:r>
                <a:rPr lang="fr-FR" sz="1400" dirty="0">
                  <a:solidFill>
                    <a:srgbClr val="1B447D"/>
                  </a:solidFill>
                  <a:latin typeface="Calibri"/>
                  <a:sym typeface="Helvetica Light"/>
                </a:rPr>
                <a:t>Situation de travail</a:t>
              </a:r>
            </a:p>
            <a:p>
              <a:pPr algn="ctr" defTabSz="436213"/>
              <a:r>
                <a:rPr lang="fr-FR" sz="1400" dirty="0">
                  <a:solidFill>
                    <a:srgbClr val="1B447D"/>
                  </a:solidFill>
                  <a:latin typeface="Calibri"/>
                  <a:sym typeface="Helvetica Light"/>
                </a:rPr>
                <a:t>à risque</a:t>
              </a:r>
            </a:p>
          </p:txBody>
        </p:sp>
        <p:pic>
          <p:nvPicPr>
            <p:cNvPr id="5" name="Image 4" descr="Capture d’écran 2016-12-06 à 18.08.34.png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2357" y="4137548"/>
              <a:ext cx="836546" cy="669178"/>
            </a:xfrm>
            <a:prstGeom prst="rect">
              <a:avLst/>
            </a:prstGeom>
          </p:spPr>
        </p:pic>
      </p:grpSp>
      <p:grpSp>
        <p:nvGrpSpPr>
          <p:cNvPr id="9" name="Grouper 8"/>
          <p:cNvGrpSpPr/>
          <p:nvPr/>
        </p:nvGrpSpPr>
        <p:grpSpPr>
          <a:xfrm>
            <a:off x="164099" y="5694853"/>
            <a:ext cx="8761503" cy="500929"/>
            <a:chOff x="229738" y="7972790"/>
            <a:chExt cx="12266104" cy="701300"/>
          </a:xfrm>
        </p:grpSpPr>
        <p:sp>
          <p:nvSpPr>
            <p:cNvPr id="7" name="Double flèche horizontale 6"/>
            <p:cNvSpPr/>
            <p:nvPr/>
          </p:nvSpPr>
          <p:spPr>
            <a:xfrm>
              <a:off x="2723819" y="8199924"/>
              <a:ext cx="6385464" cy="309747"/>
            </a:xfrm>
            <a:prstGeom prst="leftRightArrow">
              <a:avLst/>
            </a:prstGeom>
            <a:solidFill>
              <a:srgbClr val="16326A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0636" hangingPunct="0"/>
              <a:endParaRPr lang="fr-FR" sz="3100" b="1">
                <a:solidFill>
                  <a:srgbClr val="1B447D"/>
                </a:solidFill>
                <a:latin typeface="Calibri"/>
                <a:sym typeface="Helvetica Light"/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229738" y="7972790"/>
              <a:ext cx="2203580" cy="6894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10636" hangingPunct="0"/>
              <a:r>
                <a:rPr lang="fr-FR" sz="2600" b="1" dirty="0">
                  <a:solidFill>
                    <a:srgbClr val="1B447D"/>
                  </a:solidFill>
                  <a:latin typeface="Calibri"/>
                  <a:sym typeface="Helvetica Light"/>
                </a:rPr>
                <a:t>Risque</a:t>
              </a:r>
              <a:r>
                <a:rPr lang="fr-FR" sz="2000" b="1" kern="0" dirty="0">
                  <a:solidFill>
                    <a:srgbClr val="000090"/>
                  </a:solidFill>
                  <a:latin typeface="Calibri"/>
                  <a:sym typeface="Helvetica Light"/>
                </a:rPr>
                <a:t> </a:t>
              </a:r>
              <a:r>
                <a:rPr lang="fr-FR" sz="2600" b="1" dirty="0">
                  <a:solidFill>
                    <a:srgbClr val="1B447D"/>
                  </a:solidFill>
                  <a:latin typeface="Calibri"/>
                  <a:sym typeface="Helvetica Light"/>
                </a:rPr>
                <a:t>?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9359695" y="7984670"/>
              <a:ext cx="3136147" cy="6894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10636" hangingPunct="0"/>
              <a:r>
                <a:rPr lang="fr-FR" sz="2600" b="1" dirty="0">
                  <a:solidFill>
                    <a:srgbClr val="1B447D"/>
                  </a:solidFill>
                  <a:latin typeface="Calibri"/>
                  <a:sym typeface="Helvetica Light"/>
                </a:rPr>
                <a:t>Opportunité</a:t>
              </a:r>
              <a:r>
                <a:rPr lang="fr-FR" sz="2000" b="1" kern="0" dirty="0">
                  <a:solidFill>
                    <a:srgbClr val="000090"/>
                  </a:solidFill>
                  <a:latin typeface="Calibri"/>
                  <a:sym typeface="Helvetica Light"/>
                </a:rPr>
                <a:t> </a:t>
              </a:r>
              <a:r>
                <a:rPr lang="fr-FR" sz="2600" b="1" dirty="0">
                  <a:solidFill>
                    <a:srgbClr val="1B447D"/>
                  </a:solidFill>
                  <a:latin typeface="Calibri"/>
                  <a:sym typeface="Helvetica Light"/>
                </a:rPr>
                <a:t>?</a:t>
              </a:r>
            </a:p>
          </p:txBody>
        </p:sp>
      </p:grpSp>
      <p:sp>
        <p:nvSpPr>
          <p:cNvPr id="55" name="ZoneTexte 54"/>
          <p:cNvSpPr txBox="1"/>
          <p:nvPr/>
        </p:nvSpPr>
        <p:spPr>
          <a:xfrm>
            <a:off x="1351310" y="175969"/>
            <a:ext cx="6443041" cy="5447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06" tIns="35706" rIns="35706" bIns="35706" numCol="1" spcCol="26781" rtlCol="0" anchor="ctr">
            <a:spAutoFit/>
          </a:bodyPr>
          <a:lstStyle/>
          <a:p>
            <a:pPr algn="ctr" defTabSz="410636" hangingPunct="0"/>
            <a:r>
              <a:rPr lang="fr-FR" sz="3100" b="1" dirty="0" smtClean="0">
                <a:solidFill>
                  <a:srgbClr val="1B447D"/>
                </a:solidFill>
                <a:latin typeface="Calibri"/>
                <a:sym typeface="Helvetica Light"/>
              </a:rPr>
              <a:t>QVT#RPS#RSE ?</a:t>
            </a:r>
            <a:endParaRPr lang="fr-FR" sz="3100" b="1" dirty="0">
              <a:solidFill>
                <a:srgbClr val="1B447D"/>
              </a:solidFill>
              <a:latin typeface="Calibri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129510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69" grpId="0" animBg="1"/>
      <p:bldP spid="42" grpId="0"/>
      <p:bldGraphic spid="47" grpId="0">
        <p:bldAsOne/>
      </p:bldGraphic>
      <p:bldP spid="52" grpId="0"/>
      <p:bldP spid="53" grpId="0"/>
      <p:bldP spid="54" grpId="0"/>
      <p:bldP spid="2" grpId="0" animBg="1"/>
      <p:bldP spid="67" grpId="0" animBg="1"/>
      <p:bldP spid="68" grpId="0" animBg="1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9D78-4BF6-BA46-880A-8F8EDE709ED0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090797" y="1955494"/>
            <a:ext cx="6984999" cy="46166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fr-FR" sz="2400" b="1" i="1" dirty="0">
                <a:solidFill>
                  <a:srgbClr val="35ABC3"/>
                </a:solidFill>
                <a:latin typeface="+mj-lt"/>
                <a:cs typeface="Ubuntu"/>
              </a:rPr>
              <a:t>Saison 2</a:t>
            </a:r>
          </a:p>
        </p:txBody>
      </p:sp>
      <p:pic>
        <p:nvPicPr>
          <p:cNvPr id="9" name="Image 8" descr="logoqv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417" y="920281"/>
            <a:ext cx="1759857" cy="1544299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75675" y="2252328"/>
            <a:ext cx="8782178" cy="542456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fr-FR" sz="3200" b="1" i="1" dirty="0">
                <a:solidFill>
                  <a:srgbClr val="35ABC3"/>
                </a:solidFill>
                <a:latin typeface="+mj-lt"/>
                <a:cs typeface="Ubuntu"/>
              </a:rPr>
              <a:t>La méthode pas à </a:t>
            </a:r>
            <a:r>
              <a:rPr lang="fr-FR" sz="3200" b="1" i="1" dirty="0">
                <a:solidFill>
                  <a:srgbClr val="35ABC3"/>
                </a:solidFill>
                <a:latin typeface="+mj-lt"/>
                <a:cs typeface="Ubuntu"/>
              </a:rPr>
              <a:t>pas </a:t>
            </a:r>
            <a:r>
              <a:rPr lang="is-IS" sz="3200" b="1" i="1" dirty="0">
                <a:solidFill>
                  <a:srgbClr val="35ABC3"/>
                </a:solidFill>
                <a:latin typeface="+mj-lt"/>
                <a:cs typeface="Ubuntu"/>
              </a:rPr>
              <a:t>…</a:t>
            </a:r>
            <a:endParaRPr lang="fr-FR" sz="3200" b="1" i="1" dirty="0">
              <a:solidFill>
                <a:srgbClr val="35ABC3"/>
              </a:solidFill>
              <a:latin typeface="+mj-lt"/>
              <a:cs typeface="Ubuntu"/>
            </a:endParaRPr>
          </a:p>
          <a:p>
            <a:pPr algn="ctr"/>
            <a:r>
              <a:rPr lang="fr-FR" sz="2000" i="1" dirty="0">
                <a:solidFill>
                  <a:srgbClr val="183669"/>
                </a:solidFill>
                <a:latin typeface="+mj-lt"/>
                <a:cs typeface="Ubuntu"/>
              </a:rPr>
              <a:t>Toujours de 11h45 à 12h00</a:t>
            </a:r>
            <a:endParaRPr lang="fr-FR" sz="2000" i="1" dirty="0">
              <a:solidFill>
                <a:srgbClr val="183669"/>
              </a:solidFill>
              <a:latin typeface="+mj-lt"/>
              <a:cs typeface="Ubuntu"/>
            </a:endParaRPr>
          </a:p>
          <a:p>
            <a:pPr algn="ctr"/>
            <a:endParaRPr lang="fr-FR" sz="1100" i="1" dirty="0">
              <a:solidFill>
                <a:srgbClr val="35ABC3"/>
              </a:solidFill>
              <a:latin typeface="Ubuntu"/>
              <a:cs typeface="Ubuntu"/>
            </a:endParaRPr>
          </a:p>
          <a:p>
            <a:pPr marL="457145" indent="-457145">
              <a:buFont typeface="Courier New"/>
              <a:buChar char="o"/>
            </a:pPr>
            <a:r>
              <a:rPr lang="is-IS" sz="2000" dirty="0">
                <a:solidFill>
                  <a:srgbClr val="183669"/>
                </a:solidFill>
                <a:latin typeface="Ubuntu"/>
                <a:cs typeface="Ubuntu"/>
              </a:rPr>
              <a:t>QVT : Comment se lancer ?	</a:t>
            </a:r>
            <a:r>
              <a:rPr lang="is-IS" sz="2000" dirty="0">
                <a:solidFill>
                  <a:srgbClr val="800000"/>
                </a:solidFill>
                <a:latin typeface="Ubuntu"/>
                <a:cs typeface="Ubuntu"/>
              </a:rPr>
              <a:t>Le 12/01/2018</a:t>
            </a:r>
          </a:p>
          <a:p>
            <a:pPr marL="457145" indent="-457145">
              <a:buFont typeface="Courier New"/>
              <a:buChar char="o"/>
            </a:pPr>
            <a:endParaRPr lang="is-IS" sz="800" dirty="0">
              <a:solidFill>
                <a:srgbClr val="800000"/>
              </a:solidFill>
              <a:latin typeface="Ubuntu"/>
              <a:cs typeface="Ubuntu"/>
            </a:endParaRPr>
          </a:p>
          <a:p>
            <a:pPr marL="457145" indent="-457145">
              <a:buFont typeface="Courier New"/>
              <a:buChar char="o"/>
            </a:pPr>
            <a:r>
              <a:rPr lang="fr-FR" sz="2000" dirty="0">
                <a:solidFill>
                  <a:srgbClr val="183669"/>
                </a:solidFill>
                <a:latin typeface="Ubuntu"/>
                <a:cs typeface="Ubuntu"/>
              </a:rPr>
              <a:t>QVT : Les 4 grandes étapes </a:t>
            </a:r>
            <a:r>
              <a:rPr lang="fr-FR" sz="2000" dirty="0">
                <a:solidFill>
                  <a:srgbClr val="800000"/>
                </a:solidFill>
                <a:latin typeface="Ubuntu"/>
                <a:cs typeface="Ubuntu"/>
              </a:rPr>
              <a:t>Le 26/01/2018</a:t>
            </a:r>
          </a:p>
          <a:p>
            <a:pPr marL="457145" indent="-457145">
              <a:buFont typeface="Courier New"/>
              <a:buChar char="o"/>
            </a:pPr>
            <a:endParaRPr lang="fr-FR" sz="800" dirty="0">
              <a:solidFill>
                <a:srgbClr val="800000"/>
              </a:solidFill>
              <a:latin typeface="Ubuntu"/>
              <a:cs typeface="Ubuntu"/>
            </a:endParaRPr>
          </a:p>
          <a:p>
            <a:pPr marL="457145" indent="-457145">
              <a:buFont typeface="Courier New"/>
              <a:buChar char="o"/>
            </a:pPr>
            <a:r>
              <a:rPr lang="fr-FR" sz="2000" dirty="0">
                <a:solidFill>
                  <a:srgbClr val="183669"/>
                </a:solidFill>
                <a:latin typeface="Ubuntu"/>
                <a:cs typeface="Ubuntu"/>
              </a:rPr>
              <a:t>QVT : zoom sur l’étape 1 : piloter la démarche </a:t>
            </a:r>
            <a:r>
              <a:rPr lang="fr-FR" sz="2000" dirty="0">
                <a:solidFill>
                  <a:srgbClr val="800000"/>
                </a:solidFill>
                <a:latin typeface="Ubuntu"/>
                <a:cs typeface="Ubuntu"/>
              </a:rPr>
              <a:t>Le 16/02/2018</a:t>
            </a:r>
          </a:p>
          <a:p>
            <a:pPr marL="457145" indent="-457145">
              <a:buFont typeface="Courier New"/>
              <a:buChar char="o"/>
            </a:pPr>
            <a:endParaRPr lang="fr-FR" sz="800" dirty="0">
              <a:solidFill>
                <a:srgbClr val="800000"/>
              </a:solidFill>
              <a:latin typeface="Ubuntu"/>
              <a:cs typeface="Ubuntu"/>
            </a:endParaRPr>
          </a:p>
          <a:p>
            <a:pPr marL="457145" indent="-457145">
              <a:buFont typeface="Courier New"/>
              <a:buChar char="o"/>
            </a:pPr>
            <a:r>
              <a:rPr lang="fr-FR" sz="2000" dirty="0">
                <a:solidFill>
                  <a:srgbClr val="183669"/>
                </a:solidFill>
                <a:latin typeface="Ubuntu"/>
                <a:cs typeface="Ubuntu"/>
              </a:rPr>
              <a:t>QVT : zoom sur l’étape </a:t>
            </a:r>
            <a:r>
              <a:rPr lang="fr-FR" sz="2000" dirty="0">
                <a:solidFill>
                  <a:srgbClr val="183669"/>
                </a:solidFill>
                <a:latin typeface="Ubuntu"/>
                <a:cs typeface="Ubuntu"/>
              </a:rPr>
              <a:t>2 : établir le diagnostic partagé </a:t>
            </a:r>
            <a:r>
              <a:rPr lang="fr-FR" sz="2000" dirty="0">
                <a:solidFill>
                  <a:srgbClr val="800000"/>
                </a:solidFill>
                <a:latin typeface="Ubuntu"/>
                <a:cs typeface="Ubuntu"/>
              </a:rPr>
              <a:t>Le 23/02/2018</a:t>
            </a:r>
          </a:p>
          <a:p>
            <a:pPr marL="457145" indent="-457145">
              <a:buFont typeface="Courier New"/>
              <a:buChar char="o"/>
            </a:pPr>
            <a:endParaRPr lang="fr-FR" sz="800" dirty="0">
              <a:solidFill>
                <a:srgbClr val="800000"/>
              </a:solidFill>
              <a:latin typeface="Ubuntu"/>
              <a:cs typeface="Ubuntu"/>
            </a:endParaRPr>
          </a:p>
          <a:p>
            <a:pPr marL="457145" indent="-457145">
              <a:buFont typeface="Courier New"/>
              <a:buChar char="o"/>
            </a:pPr>
            <a:r>
              <a:rPr lang="fr-FR" sz="2000" dirty="0">
                <a:solidFill>
                  <a:srgbClr val="183669"/>
                </a:solidFill>
                <a:latin typeface="Ubuntu"/>
                <a:cs typeface="Ubuntu"/>
              </a:rPr>
              <a:t>QVT : zoom sur l’étape </a:t>
            </a:r>
            <a:r>
              <a:rPr lang="fr-FR" sz="2000" dirty="0">
                <a:solidFill>
                  <a:srgbClr val="183669"/>
                </a:solidFill>
                <a:latin typeface="Ubuntu"/>
                <a:cs typeface="Ubuntu"/>
              </a:rPr>
              <a:t>3 : expérimenter / évaluer </a:t>
            </a:r>
            <a:r>
              <a:rPr lang="fr-FR" sz="2000" dirty="0">
                <a:solidFill>
                  <a:srgbClr val="800000"/>
                </a:solidFill>
                <a:latin typeface="Ubuntu"/>
                <a:cs typeface="Ubuntu"/>
              </a:rPr>
              <a:t>Le 2/03/2018</a:t>
            </a:r>
          </a:p>
          <a:p>
            <a:pPr marL="457145" indent="-457145">
              <a:buFont typeface="Courier New"/>
              <a:buChar char="o"/>
            </a:pPr>
            <a:endParaRPr lang="fr-FR" sz="800" dirty="0">
              <a:solidFill>
                <a:srgbClr val="800000"/>
              </a:solidFill>
              <a:latin typeface="Ubuntu"/>
              <a:cs typeface="Ubuntu"/>
            </a:endParaRPr>
          </a:p>
          <a:p>
            <a:pPr marL="457145" indent="-457145">
              <a:buFont typeface="Courier New"/>
              <a:buChar char="o"/>
            </a:pPr>
            <a:r>
              <a:rPr lang="fr-FR" sz="2000" dirty="0">
                <a:solidFill>
                  <a:srgbClr val="183669"/>
                </a:solidFill>
                <a:latin typeface="Ubuntu"/>
                <a:cs typeface="Ubuntu"/>
              </a:rPr>
              <a:t>QVT : zoom sur l’étape </a:t>
            </a:r>
            <a:r>
              <a:rPr lang="fr-FR" sz="2000" dirty="0">
                <a:solidFill>
                  <a:srgbClr val="183669"/>
                </a:solidFill>
                <a:latin typeface="Ubuntu"/>
                <a:cs typeface="Ubuntu"/>
              </a:rPr>
              <a:t>4 : pérenniser la démarche</a:t>
            </a:r>
            <a:r>
              <a:rPr lang="fr-FR" sz="2000" dirty="0">
                <a:solidFill>
                  <a:srgbClr val="183669"/>
                </a:solidFill>
                <a:latin typeface="Ubuntu"/>
                <a:cs typeface="Ubuntu"/>
              </a:rPr>
              <a:t> </a:t>
            </a:r>
            <a:r>
              <a:rPr lang="fr-FR" sz="2000" dirty="0">
                <a:solidFill>
                  <a:srgbClr val="800000"/>
                </a:solidFill>
                <a:latin typeface="Ubuntu"/>
                <a:cs typeface="Ubuntu"/>
              </a:rPr>
              <a:t>Le 23/03/2018</a:t>
            </a:r>
          </a:p>
          <a:p>
            <a:pPr marL="457145" indent="-457145">
              <a:buFont typeface="Courier New"/>
              <a:buChar char="o"/>
            </a:pPr>
            <a:endParaRPr lang="fr-FR" sz="800" dirty="0">
              <a:solidFill>
                <a:srgbClr val="800000"/>
              </a:solidFill>
              <a:latin typeface="Ubuntu"/>
              <a:cs typeface="Ubuntu"/>
            </a:endParaRPr>
          </a:p>
          <a:p>
            <a:pPr marL="457145" indent="-457145">
              <a:buFont typeface="Courier New"/>
              <a:buChar char="o"/>
            </a:pPr>
            <a:r>
              <a:rPr lang="fr-FR" sz="2000" dirty="0">
                <a:solidFill>
                  <a:srgbClr val="183669"/>
                </a:solidFill>
                <a:latin typeface="Ubuntu"/>
                <a:cs typeface="Ubuntu"/>
              </a:rPr>
              <a:t>Et autres sujets complémentaires </a:t>
            </a:r>
            <a:r>
              <a:rPr lang="is-IS" sz="2000" dirty="0">
                <a:solidFill>
                  <a:srgbClr val="183669"/>
                </a:solidFill>
                <a:latin typeface="Ubuntu"/>
                <a:cs typeface="Ubuntu"/>
              </a:rPr>
              <a:t>…</a:t>
            </a:r>
            <a:endParaRPr lang="fr-FR" sz="2000" dirty="0">
              <a:solidFill>
                <a:srgbClr val="183669"/>
              </a:solidFill>
              <a:latin typeface="Ubuntu"/>
              <a:cs typeface="Ubuntu"/>
            </a:endParaRPr>
          </a:p>
          <a:p>
            <a:endParaRPr lang="is-IS" sz="800" dirty="0">
              <a:solidFill>
                <a:srgbClr val="183669"/>
              </a:solidFill>
              <a:latin typeface="Ubuntu"/>
              <a:cs typeface="Ubuntu"/>
            </a:endParaRPr>
          </a:p>
          <a:p>
            <a:pPr algn="r"/>
            <a:r>
              <a:rPr lang="is-IS" i="1" dirty="0" smtClean="0">
                <a:solidFill>
                  <a:srgbClr val="183669"/>
                </a:solidFill>
                <a:latin typeface="Ubuntu"/>
                <a:cs typeface="Ubuntu"/>
              </a:rPr>
              <a:t>Avec au fur et à mesure des exemples concrets d’entreprises </a:t>
            </a:r>
          </a:p>
          <a:p>
            <a:pPr algn="r"/>
            <a:r>
              <a:rPr lang="is-IS" i="1" dirty="0" smtClean="0">
                <a:solidFill>
                  <a:srgbClr val="183669"/>
                </a:solidFill>
                <a:latin typeface="Ubuntu"/>
                <a:cs typeface="Ubuntu"/>
              </a:rPr>
              <a:t>et des outils téléchargeables ...</a:t>
            </a:r>
          </a:p>
          <a:p>
            <a:pPr marL="457145" indent="-457145">
              <a:buFont typeface="Courier New"/>
              <a:buChar char="o"/>
            </a:pPr>
            <a:endParaRPr lang="is-IS" sz="2400" dirty="0">
              <a:solidFill>
                <a:srgbClr val="183669"/>
              </a:solidFill>
              <a:latin typeface="Ubuntu"/>
              <a:cs typeface="Ubuntu"/>
            </a:endParaRPr>
          </a:p>
          <a:p>
            <a:endParaRPr lang="is-IS" sz="2800" b="1" dirty="0">
              <a:solidFill>
                <a:srgbClr val="35ABC3"/>
              </a:solidFill>
              <a:latin typeface="Ubuntu"/>
              <a:cs typeface="Ubuntu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01503" y="1035645"/>
            <a:ext cx="5152572" cy="89255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endParaRPr lang="fr-FR" sz="800" dirty="0">
              <a:solidFill>
                <a:srgbClr val="183669"/>
              </a:solidFill>
              <a:latin typeface="Arial Rounded MT Bold"/>
              <a:cs typeface="Arial Rounded MT Bold"/>
            </a:endParaRPr>
          </a:p>
          <a:p>
            <a:pPr algn="ctr"/>
            <a:r>
              <a:rPr lang="fr-FR" sz="4400" dirty="0">
                <a:solidFill>
                  <a:srgbClr val="183669"/>
                </a:solidFill>
                <a:latin typeface="Arial Rounded MT Bold"/>
                <a:cs typeface="Arial Rounded MT Bold"/>
              </a:rPr>
              <a:t>Les ¼ d’heure</a:t>
            </a:r>
          </a:p>
        </p:txBody>
      </p:sp>
    </p:spTree>
    <p:extLst>
      <p:ext uri="{BB962C8B-B14F-4D97-AF65-F5344CB8AC3E}">
        <p14:creationId xmlns:p14="http://schemas.microsoft.com/office/powerpoint/2010/main" val="2957577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9D78-4BF6-BA46-880A-8F8EDE709ED0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9" name="Image 8" descr="logoqv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417" y="964611"/>
            <a:ext cx="1759857" cy="1544299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41159" y="2824464"/>
            <a:ext cx="8427341" cy="342401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fr-FR" sz="3200" dirty="0">
                <a:solidFill>
                  <a:srgbClr val="35ABC3"/>
                </a:solidFill>
                <a:latin typeface="Ubuntu"/>
                <a:cs typeface="Ubuntu"/>
              </a:rPr>
              <a:t>Pour vous inscrire :</a:t>
            </a:r>
          </a:p>
          <a:p>
            <a:pPr algn="ctr"/>
            <a:endParaRPr lang="fr-FR" sz="1100" dirty="0">
              <a:solidFill>
                <a:srgbClr val="35ABC3"/>
              </a:solidFill>
              <a:latin typeface="Ubuntu"/>
              <a:cs typeface="Ubuntu"/>
            </a:endParaRPr>
          </a:p>
          <a:p>
            <a:pPr algn="ctr"/>
            <a:r>
              <a:rPr lang="is-IS" sz="3200" b="1" dirty="0">
                <a:solidFill>
                  <a:srgbClr val="183669"/>
                </a:solidFill>
                <a:latin typeface="Ubuntu"/>
                <a:cs typeface="Ubuntu"/>
              </a:rPr>
              <a:t>www.paysdelaloire.aract.fr</a:t>
            </a:r>
          </a:p>
          <a:p>
            <a:pPr algn="ctr"/>
            <a:endParaRPr lang="is-IS" sz="1000" b="1" dirty="0">
              <a:solidFill>
                <a:srgbClr val="183669"/>
              </a:solidFill>
              <a:latin typeface="Ubuntu"/>
              <a:cs typeface="Ubuntu"/>
            </a:endParaRPr>
          </a:p>
          <a:p>
            <a:pPr algn="ctr"/>
            <a:r>
              <a:rPr lang="fr-FR" sz="3200" b="1" dirty="0" err="1">
                <a:solidFill>
                  <a:srgbClr val="183669"/>
                </a:solidFill>
                <a:latin typeface="Ubuntu"/>
                <a:cs typeface="Ubuntu"/>
              </a:rPr>
              <a:t>www.prst-pdl.fr</a:t>
            </a:r>
            <a:endParaRPr lang="fr-FR" sz="3200" b="1" dirty="0">
              <a:solidFill>
                <a:srgbClr val="183669"/>
              </a:solidFill>
              <a:latin typeface="Ubuntu"/>
              <a:cs typeface="Ubuntu"/>
            </a:endParaRPr>
          </a:p>
          <a:p>
            <a:pPr marL="457145" indent="-457145">
              <a:buFont typeface="Courier New"/>
              <a:buChar char="o"/>
            </a:pPr>
            <a:endParaRPr lang="fr-FR" sz="2400" b="1" dirty="0">
              <a:solidFill>
                <a:srgbClr val="35ABC3"/>
              </a:solidFill>
              <a:latin typeface="Ubuntu"/>
              <a:cs typeface="Ubuntu"/>
            </a:endParaRPr>
          </a:p>
          <a:p>
            <a:r>
              <a:rPr lang="fr-FR" sz="2400" i="1" dirty="0">
                <a:solidFill>
                  <a:srgbClr val="35ABC3"/>
                </a:solidFill>
                <a:latin typeface="Ubuntu"/>
                <a:cs typeface="Ubuntu"/>
              </a:rPr>
              <a:t>Et d’ores et déjà, témoignages, outils, méthodes en ligne </a:t>
            </a:r>
            <a:r>
              <a:rPr lang="fr-FR" sz="2400" i="1" dirty="0">
                <a:solidFill>
                  <a:srgbClr val="35ABC3"/>
                </a:solidFill>
                <a:latin typeface="Ubuntu"/>
                <a:cs typeface="Ubuntu"/>
                <a:sym typeface="Wingdings"/>
              </a:rPr>
              <a:t> </a:t>
            </a:r>
            <a:endParaRPr lang="fr-FR" sz="2400" i="1" dirty="0">
              <a:solidFill>
                <a:srgbClr val="35ABC3"/>
              </a:solidFill>
              <a:latin typeface="Ubuntu"/>
              <a:cs typeface="Ubuntu"/>
            </a:endParaRPr>
          </a:p>
          <a:p>
            <a:endParaRPr lang="fr-FR" sz="2400" b="1" dirty="0">
              <a:solidFill>
                <a:srgbClr val="35ABC3"/>
              </a:solidFill>
              <a:latin typeface="Ubuntu"/>
              <a:cs typeface="Ubuntu"/>
            </a:endParaRPr>
          </a:p>
          <a:p>
            <a:endParaRPr lang="is-IS" sz="2800" b="1" dirty="0">
              <a:solidFill>
                <a:srgbClr val="35ABC3"/>
              </a:solidFill>
              <a:latin typeface="Ubuntu"/>
              <a:cs typeface="Ubuntu"/>
            </a:endParaRPr>
          </a:p>
        </p:txBody>
      </p:sp>
      <p:pic>
        <p:nvPicPr>
          <p:cNvPr id="8" name="Image 7" descr="PRSTpl_OK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436" y="5906900"/>
            <a:ext cx="1958154" cy="827998"/>
          </a:xfrm>
          <a:prstGeom prst="rect">
            <a:avLst/>
          </a:prstGeom>
        </p:spPr>
      </p:pic>
      <p:pic>
        <p:nvPicPr>
          <p:cNvPr id="10" name="Image 9" descr="Logo_Pantone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10" y="6024163"/>
            <a:ext cx="1384030" cy="683999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981658" y="1146235"/>
            <a:ext cx="5152572" cy="89255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endParaRPr lang="fr-FR" sz="800" dirty="0">
              <a:solidFill>
                <a:srgbClr val="183669"/>
              </a:solidFill>
              <a:latin typeface="Arial Rounded MT Bold"/>
              <a:cs typeface="Arial Rounded MT Bold"/>
            </a:endParaRPr>
          </a:p>
          <a:p>
            <a:pPr algn="ctr"/>
            <a:r>
              <a:rPr lang="fr-FR" sz="4400" dirty="0">
                <a:solidFill>
                  <a:srgbClr val="183669"/>
                </a:solidFill>
                <a:latin typeface="Arial Rounded MT Bold"/>
                <a:cs typeface="Arial Rounded MT Bold"/>
              </a:rPr>
              <a:t>Les ¼ d’heure</a:t>
            </a:r>
          </a:p>
        </p:txBody>
      </p:sp>
    </p:spTree>
    <p:extLst>
      <p:ext uri="{BB962C8B-B14F-4D97-AF65-F5344CB8AC3E}">
        <p14:creationId xmlns:p14="http://schemas.microsoft.com/office/powerpoint/2010/main" val="2252585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195</Words>
  <Application>Microsoft Macintosh PowerPoint</Application>
  <PresentationFormat>Présentation à l'écran (4:3)</PresentationFormat>
  <Paragraphs>86</Paragraphs>
  <Slides>5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7" baseType="lpstr">
      <vt:lpstr>Thème Office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Aract PDL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Léna Miller-Jones</dc:creator>
  <cp:lastModifiedBy>nathalie gauvrit</cp:lastModifiedBy>
  <cp:revision>84</cp:revision>
  <cp:lastPrinted>2017-09-12T07:47:24Z</cp:lastPrinted>
  <dcterms:created xsi:type="dcterms:W3CDTF">2017-07-31T13:23:04Z</dcterms:created>
  <dcterms:modified xsi:type="dcterms:W3CDTF">2017-12-06T09:49:12Z</dcterms:modified>
</cp:coreProperties>
</file>